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3"/>
    <p:sldMasterId id="2147483674" r:id="rId4"/>
    <p:sldMasterId id="2147483687" r:id="rId5"/>
  </p:sldMasterIdLst>
  <p:notesMasterIdLst>
    <p:notesMasterId r:id="rId8"/>
  </p:notesMasterIdLst>
  <p:sldIdLst>
    <p:sldId id="256" r:id="rId6"/>
    <p:sldId id="257" r:id="rId7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</p:sldIdLst>
  <p:sldSz cx="20104100" cy="11309350"/>
  <p:notesSz cx="20104100" cy="1130935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3.xml"/><Relationship Id="rId8" Type="http://schemas.openxmlformats.org/officeDocument/2006/relationships/notesMaster" Target="notesMasters/notesMaster1.xml"/><Relationship Id="rId7" Type="http://schemas.openxmlformats.org/officeDocument/2006/relationships/slide" Target="slides/slide2.xml"/><Relationship Id="rId6" Type="http://schemas.openxmlformats.org/officeDocument/2006/relationships/slide" Target="slides/slide1.xml"/><Relationship Id="rId5" Type="http://schemas.openxmlformats.org/officeDocument/2006/relationships/slideMaster" Target="slideMasters/slideMaster4.xml"/><Relationship Id="rId4" Type="http://schemas.openxmlformats.org/officeDocument/2006/relationships/slideMaster" Target="slideMasters/slideMaster3.xml"/><Relationship Id="rId3" Type="http://schemas.openxmlformats.org/officeDocument/2006/relationships/slideMaster" Target="slideMasters/slideMaster2.xml"/><Relationship Id="rId24" Type="http://schemas.openxmlformats.org/officeDocument/2006/relationships/tableStyles" Target="tableStyles.xml"/><Relationship Id="rId23" Type="http://schemas.openxmlformats.org/officeDocument/2006/relationships/viewProps" Target="viewProps.xml"/><Relationship Id="rId22" Type="http://schemas.openxmlformats.org/officeDocument/2006/relationships/presProps" Target="presProps.xml"/><Relationship Id="rId21" Type="http://schemas.openxmlformats.org/officeDocument/2006/relationships/slide" Target="slides/slide15.xml"/><Relationship Id="rId20" Type="http://schemas.openxmlformats.org/officeDocument/2006/relationships/slide" Target="slides/slide14.xml"/><Relationship Id="rId2" Type="http://schemas.openxmlformats.org/officeDocument/2006/relationships/theme" Target="theme/theme1.xml"/><Relationship Id="rId19" Type="http://schemas.openxmlformats.org/officeDocument/2006/relationships/slide" Target="slides/slide13.xml"/><Relationship Id="rId18" Type="http://schemas.openxmlformats.org/officeDocument/2006/relationships/slide" Target="slides/slide1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/>
            <a:r>
              <a:rPr lang="ru-RU" sz="4400" b="0" strike="noStrike" spc="-1">
                <a:latin typeface="Arial" panose="020B0604020202020204"/>
              </a:rPr>
              <a:t>Для перемещения страницы щёлкните мышью</a:t>
            </a:r>
            <a:endParaRPr lang="ru-RU" sz="4400" b="0" strike="noStrike" spc="-1">
              <a:latin typeface="Arial" panose="020B0604020202020204"/>
            </a:endParaRPr>
          </a:p>
        </p:txBody>
      </p:sp>
      <p:sp>
        <p:nvSpPr>
          <p:cNvPr id="158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>
            <a:noAutofit/>
          </a:bodyPr>
          <a:p>
            <a:r>
              <a:rPr lang="ru-RU" sz="2000" b="0" strike="noStrike" spc="-1">
                <a:latin typeface="Arial" panose="020B0604020202020204"/>
              </a:rPr>
              <a:t>Для правки формата примечаний щёлкните мышью</a:t>
            </a:r>
            <a:endParaRPr lang="ru-RU" sz="2000" b="0" strike="noStrike" spc="-1">
              <a:latin typeface="Arial" panose="020B0604020202020204"/>
            </a:endParaRPr>
          </a:p>
        </p:txBody>
      </p:sp>
      <p:sp>
        <p:nvSpPr>
          <p:cNvPr id="159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tIns="0" rIns="0" bIns="0">
            <a:noAutofit/>
          </a:bodyPr>
          <a:p>
            <a:r>
              <a:rPr lang="ru-RU" sz="1400" b="0" strike="noStrike" spc="-1">
                <a:latin typeface="Times New Roman" panose="02020603050405020304"/>
              </a:rPr>
              <a:t>&lt;верхний колонтитул&gt;</a:t>
            </a:r>
            <a:endParaRPr lang="ru-RU" sz="1400" b="0" strike="noStrike" spc="-1">
              <a:latin typeface="Times New Roman" panose="02020603050405020304"/>
            </a:endParaRPr>
          </a:p>
        </p:txBody>
      </p:sp>
      <p:sp>
        <p:nvSpPr>
          <p:cNvPr id="160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tIns="0" rIns="0" bIns="0">
            <a:noAutofit/>
          </a:bodyPr>
          <a:p>
            <a:pPr algn="r"/>
            <a:r>
              <a:rPr lang="ru-RU" sz="1400" b="0" strike="noStrike" spc="-1">
                <a:latin typeface="Times New Roman" panose="02020603050405020304"/>
              </a:rPr>
              <a:t>&lt;дата/время&gt;</a:t>
            </a:r>
            <a:endParaRPr lang="ru-RU" sz="1400" b="0" strike="noStrike" spc="-1">
              <a:latin typeface="Times New Roman" panose="02020603050405020304"/>
            </a:endParaRPr>
          </a:p>
        </p:txBody>
      </p:sp>
      <p:sp>
        <p:nvSpPr>
          <p:cNvPr id="161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tIns="0" rIns="0" bIns="0" anchor="b">
            <a:noAutofit/>
          </a:bodyPr>
          <a:p>
            <a:r>
              <a:rPr lang="ru-RU" sz="1400" b="0" strike="noStrike" spc="-1">
                <a:latin typeface="Times New Roman" panose="02020603050405020304"/>
              </a:rPr>
              <a:t>&lt;нижний колонтитул&gt;</a:t>
            </a:r>
            <a:endParaRPr lang="ru-RU" sz="1400" b="0" strike="noStrike" spc="-1">
              <a:latin typeface="Times New Roman" panose="02020603050405020304"/>
            </a:endParaRPr>
          </a:p>
        </p:txBody>
      </p:sp>
      <p:sp>
        <p:nvSpPr>
          <p:cNvPr id="162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tIns="0" rIns="0" bIns="0" anchor="b">
            <a:noAutofit/>
          </a:bodyPr>
          <a:p>
            <a:pPr algn="r"/>
            <a:fld id="{3F356267-6FAD-4617-A5BB-0AB3A48C1349}" type="slidenum">
              <a:rPr lang="ru-RU" sz="1400" b="0" strike="noStrike" spc="-1">
                <a:latin typeface="Times New Roman" panose="02020603050405020304"/>
              </a:rPr>
            </a:fld>
            <a:endParaRPr lang="ru-RU" sz="1400" b="0" strike="noStrike" spc="-1">
              <a:latin typeface="Times New Roman" panose="02020603050405020304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/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PlaceHolder 1"/>
          <p:cNvSpPr>
            <a:spLocks noGrp="1"/>
          </p:cNvSpPr>
          <p:nvPr>
            <p:ph type="sldImg"/>
          </p:nvPr>
        </p:nvSpPr>
        <p:spPr>
          <a:xfrm>
            <a:off x="6659640" y="1414440"/>
            <a:ext cx="6783840" cy="3815280"/>
          </a:xfrm>
          <a:prstGeom prst="rect">
            <a:avLst/>
          </a:prstGeom>
        </p:spPr>
      </p:sp>
      <p:sp>
        <p:nvSpPr>
          <p:cNvPr id="279" name="PlaceHolder 2"/>
          <p:cNvSpPr>
            <a:spLocks noGrp="1"/>
          </p:cNvSpPr>
          <p:nvPr>
            <p:ph type="body"/>
          </p:nvPr>
        </p:nvSpPr>
        <p:spPr>
          <a:xfrm>
            <a:off x="2009880" y="5442120"/>
            <a:ext cx="16083360" cy="4453560"/>
          </a:xfrm>
          <a:prstGeom prst="rect">
            <a:avLst/>
          </a:prstGeom>
        </p:spPr>
        <p:txBody>
          <a:bodyPr lIns="0" tIns="0" rIns="0" bIns="0">
            <a:noAutofit/>
          </a:bodyPr>
          <a:p>
            <a:endParaRPr lang="ru-RU" sz="2000" b="0" strike="noStrike" spc="-1">
              <a:latin typeface="Arial" panose="020B0604020202020204"/>
            </a:endParaRPr>
          </a:p>
        </p:txBody>
      </p:sp>
      <p:sp>
        <p:nvSpPr>
          <p:cNvPr id="280" name="CustomShape 3"/>
          <p:cNvSpPr/>
          <p:nvPr/>
        </p:nvSpPr>
        <p:spPr>
          <a:xfrm>
            <a:off x="11387160" y="10742760"/>
            <a:ext cx="8711280" cy="5655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b">
            <a:noAutofit/>
          </a:bodyPr>
          <a:p>
            <a:pPr algn="r">
              <a:lnSpc>
                <a:spcPct val="100000"/>
              </a:lnSpc>
            </a:pPr>
            <a:fld id="{2B5CC7A4-8457-41A4-B7C2-550E33816E63}" type="slidenum">
              <a:rPr lang="ru-RU" sz="1200" b="0" strike="noStrike" spc="-1">
                <a:solidFill>
                  <a:srgbClr val="000000"/>
                </a:solidFill>
                <a:latin typeface="Arial" panose="020B0604020202020204"/>
                <a:ea typeface="+mn-ea"/>
              </a:rPr>
            </a:fld>
            <a:endParaRPr lang="ru-RU" sz="1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PlaceHolder 1"/>
          <p:cNvSpPr>
            <a:spLocks noGrp="1"/>
          </p:cNvSpPr>
          <p:nvPr>
            <p:ph type="sldImg"/>
          </p:nvPr>
        </p:nvSpPr>
        <p:spPr>
          <a:xfrm>
            <a:off x="6659640" y="1414440"/>
            <a:ext cx="6784560" cy="3816000"/>
          </a:xfrm>
          <a:prstGeom prst="rect">
            <a:avLst/>
          </a:prstGeom>
        </p:spPr>
      </p:sp>
      <p:sp>
        <p:nvSpPr>
          <p:cNvPr id="306" name="PlaceHolder 2"/>
          <p:cNvSpPr>
            <a:spLocks noGrp="1"/>
          </p:cNvSpPr>
          <p:nvPr>
            <p:ph type="body"/>
          </p:nvPr>
        </p:nvSpPr>
        <p:spPr>
          <a:xfrm>
            <a:off x="2009880" y="5442120"/>
            <a:ext cx="16084080" cy="4454280"/>
          </a:xfrm>
          <a:prstGeom prst="rect">
            <a:avLst/>
          </a:prstGeom>
        </p:spPr>
        <p:txBody>
          <a:bodyPr>
            <a:noAutofit/>
          </a:bodyPr>
          <a:p>
            <a:endParaRPr lang="ru-RU" sz="2000" b="0" strike="noStrike" spc="-1">
              <a:latin typeface="Arial" panose="020B0604020202020204"/>
            </a:endParaRPr>
          </a:p>
        </p:txBody>
      </p:sp>
      <p:sp>
        <p:nvSpPr>
          <p:cNvPr id="307" name="TextShape 3"/>
          <p:cNvSpPr txBox="1"/>
          <p:nvPr/>
        </p:nvSpPr>
        <p:spPr>
          <a:xfrm>
            <a:off x="11387160" y="10742760"/>
            <a:ext cx="8712000" cy="566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2DC73AA9-D3DD-48AB-A625-0E17450F0487}" type="slidenum">
              <a:rPr lang="ru-RU" sz="1200" b="0" strike="noStrike" spc="-1">
                <a:solidFill>
                  <a:srgbClr val="000000"/>
                </a:solidFill>
                <a:latin typeface="+mn-lt"/>
                <a:ea typeface="+mn-ea"/>
              </a:rPr>
            </a:fld>
            <a:endParaRPr lang="ru-RU" sz="1200" b="0" strike="noStrike" spc="-1">
              <a:latin typeface="Times New Roman" panose="02020603050405020304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PlaceHolder 1"/>
          <p:cNvSpPr>
            <a:spLocks noGrp="1"/>
          </p:cNvSpPr>
          <p:nvPr>
            <p:ph type="sldImg"/>
          </p:nvPr>
        </p:nvSpPr>
        <p:spPr>
          <a:xfrm>
            <a:off x="6659640" y="1414440"/>
            <a:ext cx="6783840" cy="3815280"/>
          </a:xfrm>
          <a:prstGeom prst="rect">
            <a:avLst/>
          </a:prstGeom>
        </p:spPr>
      </p:sp>
      <p:sp>
        <p:nvSpPr>
          <p:cNvPr id="282" name="PlaceHolder 2"/>
          <p:cNvSpPr>
            <a:spLocks noGrp="1"/>
          </p:cNvSpPr>
          <p:nvPr>
            <p:ph type="body"/>
          </p:nvPr>
        </p:nvSpPr>
        <p:spPr>
          <a:xfrm>
            <a:off x="2009880" y="5442120"/>
            <a:ext cx="16083360" cy="4453560"/>
          </a:xfrm>
          <a:prstGeom prst="rect">
            <a:avLst/>
          </a:prstGeom>
        </p:spPr>
        <p:txBody>
          <a:bodyPr lIns="0" tIns="0" rIns="0" bIns="0">
            <a:noAutofit/>
          </a:bodyPr>
          <a:p>
            <a:endParaRPr lang="ru-RU" sz="2000" b="0" strike="noStrike" spc="-1">
              <a:latin typeface="Arial" panose="020B0604020202020204"/>
            </a:endParaRPr>
          </a:p>
        </p:txBody>
      </p:sp>
      <p:sp>
        <p:nvSpPr>
          <p:cNvPr id="283" name="CustomShape 3"/>
          <p:cNvSpPr/>
          <p:nvPr/>
        </p:nvSpPr>
        <p:spPr>
          <a:xfrm>
            <a:off x="11387160" y="10742760"/>
            <a:ext cx="8711280" cy="5655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b">
            <a:noAutofit/>
          </a:bodyPr>
          <a:p>
            <a:pPr algn="r">
              <a:lnSpc>
                <a:spcPct val="100000"/>
              </a:lnSpc>
            </a:pPr>
            <a:fld id="{2089EE80-3DEC-4EC7-B62C-AE1A2274737F}" type="slidenum">
              <a:rPr lang="ru-RU" sz="1200" b="0" strike="noStrike" spc="-1">
                <a:solidFill>
                  <a:srgbClr val="000000"/>
                </a:solidFill>
                <a:latin typeface="Arial" panose="020B0604020202020204"/>
                <a:ea typeface="+mn-ea"/>
              </a:rPr>
            </a:fld>
            <a:endParaRPr lang="ru-RU" sz="1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PlaceHolder 1"/>
          <p:cNvSpPr>
            <a:spLocks noGrp="1"/>
          </p:cNvSpPr>
          <p:nvPr>
            <p:ph type="sldImg"/>
          </p:nvPr>
        </p:nvSpPr>
        <p:spPr>
          <a:xfrm>
            <a:off x="6659640" y="1414440"/>
            <a:ext cx="6783840" cy="3815280"/>
          </a:xfrm>
          <a:prstGeom prst="rect">
            <a:avLst/>
          </a:prstGeom>
        </p:spPr>
      </p:sp>
      <p:sp>
        <p:nvSpPr>
          <p:cNvPr id="285" name="PlaceHolder 2"/>
          <p:cNvSpPr>
            <a:spLocks noGrp="1"/>
          </p:cNvSpPr>
          <p:nvPr>
            <p:ph type="body"/>
          </p:nvPr>
        </p:nvSpPr>
        <p:spPr>
          <a:xfrm>
            <a:off x="2009880" y="5442120"/>
            <a:ext cx="16083360" cy="4453560"/>
          </a:xfrm>
          <a:prstGeom prst="rect">
            <a:avLst/>
          </a:prstGeom>
        </p:spPr>
        <p:txBody>
          <a:bodyPr lIns="0" tIns="0" rIns="0" bIns="0">
            <a:noAutofit/>
          </a:bodyPr>
          <a:p>
            <a:endParaRPr lang="ru-RU" sz="2000" b="0" strike="noStrike" spc="-1">
              <a:latin typeface="Arial" panose="020B0604020202020204"/>
            </a:endParaRPr>
          </a:p>
        </p:txBody>
      </p:sp>
      <p:sp>
        <p:nvSpPr>
          <p:cNvPr id="286" name="CustomShape 3"/>
          <p:cNvSpPr/>
          <p:nvPr/>
        </p:nvSpPr>
        <p:spPr>
          <a:xfrm>
            <a:off x="11387160" y="10742760"/>
            <a:ext cx="8711280" cy="5655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b">
            <a:noAutofit/>
          </a:bodyPr>
          <a:p>
            <a:pPr algn="r">
              <a:lnSpc>
                <a:spcPct val="100000"/>
              </a:lnSpc>
            </a:pPr>
            <a:fld id="{2F1F0789-32F9-40F2-8572-54116E0F350F}" type="slidenum">
              <a:rPr lang="ru-RU" sz="1200" b="0" strike="noStrike" spc="-1">
                <a:solidFill>
                  <a:srgbClr val="000000"/>
                </a:solidFill>
                <a:latin typeface="Arial" panose="020B0604020202020204"/>
                <a:ea typeface="+mn-ea"/>
              </a:rPr>
            </a:fld>
            <a:endParaRPr lang="ru-RU" sz="1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PlaceHolder 1"/>
          <p:cNvSpPr>
            <a:spLocks noGrp="1"/>
          </p:cNvSpPr>
          <p:nvPr>
            <p:ph type="sldImg"/>
          </p:nvPr>
        </p:nvSpPr>
        <p:spPr>
          <a:xfrm>
            <a:off x="6659640" y="1414440"/>
            <a:ext cx="6783840" cy="3815280"/>
          </a:xfrm>
          <a:prstGeom prst="rect">
            <a:avLst/>
          </a:prstGeom>
        </p:spPr>
      </p:sp>
      <p:sp>
        <p:nvSpPr>
          <p:cNvPr id="288" name="PlaceHolder 2"/>
          <p:cNvSpPr>
            <a:spLocks noGrp="1"/>
          </p:cNvSpPr>
          <p:nvPr>
            <p:ph type="body"/>
          </p:nvPr>
        </p:nvSpPr>
        <p:spPr>
          <a:xfrm>
            <a:off x="2009880" y="5442120"/>
            <a:ext cx="16083360" cy="4453560"/>
          </a:xfrm>
          <a:prstGeom prst="rect">
            <a:avLst/>
          </a:prstGeom>
        </p:spPr>
        <p:txBody>
          <a:bodyPr lIns="0" tIns="0" rIns="0" bIns="0">
            <a:noAutofit/>
          </a:bodyPr>
          <a:p>
            <a:endParaRPr lang="ru-RU" sz="2000" b="0" strike="noStrike" spc="-1">
              <a:latin typeface="Arial" panose="020B0604020202020204"/>
            </a:endParaRPr>
          </a:p>
        </p:txBody>
      </p:sp>
      <p:sp>
        <p:nvSpPr>
          <p:cNvPr id="289" name="CustomShape 3"/>
          <p:cNvSpPr/>
          <p:nvPr/>
        </p:nvSpPr>
        <p:spPr>
          <a:xfrm>
            <a:off x="11387160" y="10742760"/>
            <a:ext cx="8711280" cy="5655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b">
            <a:noAutofit/>
          </a:bodyPr>
          <a:p>
            <a:pPr algn="r">
              <a:lnSpc>
                <a:spcPct val="100000"/>
              </a:lnSpc>
            </a:pPr>
            <a:fld id="{9CE7D6D9-46F0-414A-BD92-7C857AF0BE9D}" type="slidenum">
              <a:rPr lang="ru-RU" sz="1200" b="0" strike="noStrike" spc="-1">
                <a:solidFill>
                  <a:srgbClr val="000000"/>
                </a:solidFill>
                <a:latin typeface="Arial" panose="020B0604020202020204"/>
                <a:ea typeface="+mn-ea"/>
              </a:rPr>
            </a:fld>
            <a:endParaRPr lang="ru-RU" sz="1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PlaceHolder 1"/>
          <p:cNvSpPr>
            <a:spLocks noGrp="1"/>
          </p:cNvSpPr>
          <p:nvPr>
            <p:ph type="sldImg"/>
          </p:nvPr>
        </p:nvSpPr>
        <p:spPr>
          <a:xfrm>
            <a:off x="6659640" y="1414440"/>
            <a:ext cx="6783840" cy="3815280"/>
          </a:xfrm>
          <a:prstGeom prst="rect">
            <a:avLst/>
          </a:prstGeom>
        </p:spPr>
      </p:sp>
      <p:sp>
        <p:nvSpPr>
          <p:cNvPr id="291" name="PlaceHolder 2"/>
          <p:cNvSpPr>
            <a:spLocks noGrp="1"/>
          </p:cNvSpPr>
          <p:nvPr>
            <p:ph type="body"/>
          </p:nvPr>
        </p:nvSpPr>
        <p:spPr>
          <a:xfrm>
            <a:off x="2009880" y="5442120"/>
            <a:ext cx="16083360" cy="4453560"/>
          </a:xfrm>
          <a:prstGeom prst="rect">
            <a:avLst/>
          </a:prstGeom>
        </p:spPr>
        <p:txBody>
          <a:bodyPr lIns="0" tIns="0" rIns="0" bIns="0">
            <a:noAutofit/>
          </a:bodyPr>
          <a:p>
            <a:endParaRPr lang="ru-RU" sz="2000" b="0" strike="noStrike" spc="-1">
              <a:latin typeface="Arial" panose="020B0604020202020204"/>
            </a:endParaRPr>
          </a:p>
        </p:txBody>
      </p:sp>
      <p:sp>
        <p:nvSpPr>
          <p:cNvPr id="292" name="CustomShape 3"/>
          <p:cNvSpPr/>
          <p:nvPr/>
        </p:nvSpPr>
        <p:spPr>
          <a:xfrm>
            <a:off x="11387160" y="10742760"/>
            <a:ext cx="8711280" cy="5655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b">
            <a:noAutofit/>
          </a:bodyPr>
          <a:p>
            <a:pPr algn="r">
              <a:lnSpc>
                <a:spcPct val="100000"/>
              </a:lnSpc>
            </a:pPr>
            <a:fld id="{6B4079DA-F018-430B-B54C-0F8F81598D2A}" type="slidenum">
              <a:rPr lang="ru-RU" sz="1200" b="0" strike="noStrike" spc="-1">
                <a:solidFill>
                  <a:srgbClr val="000000"/>
                </a:solidFill>
                <a:latin typeface="Arial" panose="020B0604020202020204"/>
                <a:ea typeface="+mn-ea"/>
              </a:rPr>
            </a:fld>
            <a:endParaRPr lang="ru-RU" sz="1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PlaceHolder 1"/>
          <p:cNvSpPr>
            <a:spLocks noGrp="1"/>
          </p:cNvSpPr>
          <p:nvPr>
            <p:ph type="sldImg"/>
          </p:nvPr>
        </p:nvSpPr>
        <p:spPr>
          <a:xfrm>
            <a:off x="6659640" y="1414440"/>
            <a:ext cx="6782760" cy="3814200"/>
          </a:xfrm>
          <a:prstGeom prst="rect">
            <a:avLst/>
          </a:prstGeom>
        </p:spPr>
      </p:sp>
      <p:sp>
        <p:nvSpPr>
          <p:cNvPr id="294" name="PlaceHolder 2"/>
          <p:cNvSpPr>
            <a:spLocks noGrp="1"/>
          </p:cNvSpPr>
          <p:nvPr>
            <p:ph type="body"/>
          </p:nvPr>
        </p:nvSpPr>
        <p:spPr>
          <a:xfrm>
            <a:off x="2009880" y="5442120"/>
            <a:ext cx="16082280" cy="4452480"/>
          </a:xfrm>
          <a:prstGeom prst="rect">
            <a:avLst/>
          </a:prstGeom>
        </p:spPr>
        <p:txBody>
          <a:bodyPr lIns="0" tIns="0" rIns="0" bIns="0">
            <a:noAutofit/>
          </a:bodyPr>
          <a:p>
            <a:endParaRPr lang="ru-RU" sz="2000" b="0" strike="noStrike" spc="-1">
              <a:latin typeface="Arial" panose="020B0604020202020204"/>
            </a:endParaRPr>
          </a:p>
        </p:txBody>
      </p:sp>
      <p:sp>
        <p:nvSpPr>
          <p:cNvPr id="295" name="CustomShape 3"/>
          <p:cNvSpPr/>
          <p:nvPr/>
        </p:nvSpPr>
        <p:spPr>
          <a:xfrm>
            <a:off x="11387160" y="10742760"/>
            <a:ext cx="8710200" cy="5644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b">
            <a:noAutofit/>
          </a:bodyPr>
          <a:p>
            <a:pPr algn="r">
              <a:lnSpc>
                <a:spcPct val="100000"/>
              </a:lnSpc>
            </a:pPr>
            <a:fld id="{47DD1880-A42F-4A54-8D19-53CE4DD8F658}" type="slidenum">
              <a:rPr lang="ru-RU" sz="1200" b="0" strike="noStrike" spc="-1">
                <a:solidFill>
                  <a:srgbClr val="000000"/>
                </a:solidFill>
                <a:latin typeface="+mn-lt"/>
                <a:ea typeface="+mn-ea"/>
              </a:rPr>
            </a:fld>
            <a:endParaRPr lang="ru-RU" sz="1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PlaceHolder 1"/>
          <p:cNvSpPr>
            <a:spLocks noGrp="1"/>
          </p:cNvSpPr>
          <p:nvPr>
            <p:ph type="sldImg"/>
          </p:nvPr>
        </p:nvSpPr>
        <p:spPr>
          <a:xfrm>
            <a:off x="6659640" y="1414440"/>
            <a:ext cx="6782760" cy="3814200"/>
          </a:xfrm>
          <a:prstGeom prst="rect">
            <a:avLst/>
          </a:prstGeom>
        </p:spPr>
      </p:sp>
      <p:sp>
        <p:nvSpPr>
          <p:cNvPr id="297" name="PlaceHolder 2"/>
          <p:cNvSpPr>
            <a:spLocks noGrp="1"/>
          </p:cNvSpPr>
          <p:nvPr>
            <p:ph type="body"/>
          </p:nvPr>
        </p:nvSpPr>
        <p:spPr>
          <a:xfrm>
            <a:off x="2009880" y="5442120"/>
            <a:ext cx="16082280" cy="4452480"/>
          </a:xfrm>
          <a:prstGeom prst="rect">
            <a:avLst/>
          </a:prstGeom>
        </p:spPr>
        <p:txBody>
          <a:bodyPr lIns="0" tIns="0" rIns="0" bIns="0">
            <a:noAutofit/>
          </a:bodyPr>
          <a:p>
            <a:endParaRPr lang="ru-RU" sz="2000" b="0" strike="noStrike" spc="-1">
              <a:latin typeface="Arial" panose="020B0604020202020204"/>
            </a:endParaRPr>
          </a:p>
        </p:txBody>
      </p:sp>
      <p:sp>
        <p:nvSpPr>
          <p:cNvPr id="298" name="CustomShape 3"/>
          <p:cNvSpPr/>
          <p:nvPr/>
        </p:nvSpPr>
        <p:spPr>
          <a:xfrm>
            <a:off x="11387160" y="10742760"/>
            <a:ext cx="8710200" cy="5644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b">
            <a:noAutofit/>
          </a:bodyPr>
          <a:p>
            <a:pPr algn="r">
              <a:lnSpc>
                <a:spcPct val="100000"/>
              </a:lnSpc>
            </a:pPr>
            <a:fld id="{1F5099CB-D930-4850-97CB-8B36788012A7}" type="slidenum">
              <a:rPr lang="ru-RU" sz="1200" b="0" strike="noStrike" spc="-1">
                <a:solidFill>
                  <a:srgbClr val="000000"/>
                </a:solidFill>
                <a:latin typeface="+mn-lt"/>
                <a:ea typeface="+mn-ea"/>
              </a:rPr>
            </a:fld>
            <a:endParaRPr lang="ru-RU" sz="1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PlaceHolder 1"/>
          <p:cNvSpPr>
            <a:spLocks noGrp="1"/>
          </p:cNvSpPr>
          <p:nvPr>
            <p:ph type="sldImg"/>
          </p:nvPr>
        </p:nvSpPr>
        <p:spPr>
          <a:xfrm>
            <a:off x="6659640" y="1414440"/>
            <a:ext cx="6782760" cy="3814200"/>
          </a:xfrm>
          <a:prstGeom prst="rect">
            <a:avLst/>
          </a:prstGeom>
        </p:spPr>
      </p:sp>
      <p:sp>
        <p:nvSpPr>
          <p:cNvPr id="300" name="PlaceHolder 2"/>
          <p:cNvSpPr>
            <a:spLocks noGrp="1"/>
          </p:cNvSpPr>
          <p:nvPr>
            <p:ph type="body"/>
          </p:nvPr>
        </p:nvSpPr>
        <p:spPr>
          <a:xfrm>
            <a:off x="2009880" y="5442120"/>
            <a:ext cx="16082280" cy="4452480"/>
          </a:xfrm>
          <a:prstGeom prst="rect">
            <a:avLst/>
          </a:prstGeom>
        </p:spPr>
        <p:txBody>
          <a:bodyPr lIns="0" tIns="0" rIns="0" bIns="0">
            <a:noAutofit/>
          </a:bodyPr>
          <a:p>
            <a:endParaRPr lang="ru-RU" sz="2000" b="0" strike="noStrike" spc="-1">
              <a:latin typeface="Arial" panose="020B0604020202020204"/>
            </a:endParaRPr>
          </a:p>
        </p:txBody>
      </p:sp>
      <p:sp>
        <p:nvSpPr>
          <p:cNvPr id="301" name="CustomShape 3"/>
          <p:cNvSpPr/>
          <p:nvPr/>
        </p:nvSpPr>
        <p:spPr>
          <a:xfrm>
            <a:off x="11387160" y="10742760"/>
            <a:ext cx="8710200" cy="5644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b">
            <a:noAutofit/>
          </a:bodyPr>
          <a:p>
            <a:pPr algn="r">
              <a:lnSpc>
                <a:spcPct val="100000"/>
              </a:lnSpc>
            </a:pPr>
            <a:fld id="{297716B4-0E38-4ECB-A25D-1A9F5BD3BF64}" type="slidenum">
              <a:rPr lang="ru-RU" sz="1200" b="0" strike="noStrike" spc="-1">
                <a:solidFill>
                  <a:srgbClr val="000000"/>
                </a:solidFill>
                <a:latin typeface="+mn-lt"/>
                <a:ea typeface="+mn-ea"/>
              </a:rPr>
            </a:fld>
            <a:endParaRPr lang="ru-RU" sz="1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PlaceHolder 1"/>
          <p:cNvSpPr>
            <a:spLocks noGrp="1"/>
          </p:cNvSpPr>
          <p:nvPr>
            <p:ph type="sldImg"/>
          </p:nvPr>
        </p:nvSpPr>
        <p:spPr>
          <a:xfrm>
            <a:off x="6659640" y="1414440"/>
            <a:ext cx="6784560" cy="3816000"/>
          </a:xfrm>
          <a:prstGeom prst="rect">
            <a:avLst/>
          </a:prstGeom>
        </p:spPr>
      </p:sp>
      <p:sp>
        <p:nvSpPr>
          <p:cNvPr id="303" name="PlaceHolder 2"/>
          <p:cNvSpPr>
            <a:spLocks noGrp="1"/>
          </p:cNvSpPr>
          <p:nvPr>
            <p:ph type="body"/>
          </p:nvPr>
        </p:nvSpPr>
        <p:spPr>
          <a:xfrm>
            <a:off x="2009880" y="5442120"/>
            <a:ext cx="16084080" cy="4454280"/>
          </a:xfrm>
          <a:prstGeom prst="rect">
            <a:avLst/>
          </a:prstGeom>
        </p:spPr>
        <p:txBody>
          <a:bodyPr>
            <a:noAutofit/>
          </a:bodyPr>
          <a:p>
            <a:endParaRPr lang="ru-RU" sz="2000" b="0" strike="noStrike" spc="-1">
              <a:latin typeface="Arial" panose="020B0604020202020204"/>
            </a:endParaRPr>
          </a:p>
        </p:txBody>
      </p:sp>
      <p:sp>
        <p:nvSpPr>
          <p:cNvPr id="304" name="TextShape 3"/>
          <p:cNvSpPr txBox="1"/>
          <p:nvPr/>
        </p:nvSpPr>
        <p:spPr>
          <a:xfrm>
            <a:off x="11387160" y="10742760"/>
            <a:ext cx="8712000" cy="566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4761A78C-49C1-4AB4-B885-91E8AFB03527}" type="slidenum">
              <a:rPr lang="ru-RU" sz="1200" b="0" strike="noStrike" spc="-1">
                <a:solidFill>
                  <a:srgbClr val="000000"/>
                </a:solidFill>
                <a:latin typeface="+mn-lt"/>
                <a:ea typeface="+mn-ea"/>
              </a:rPr>
            </a:fld>
            <a:endParaRPr lang="ru-RU" sz="1200" b="0" strike="noStrike" spc="-1">
              <a:latin typeface="Times New Roman" panose="02020603050405020304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1005120" y="451080"/>
            <a:ext cx="18093240" cy="1888200"/>
          </a:xfrm>
          <a:prstGeom prst="rect">
            <a:avLst/>
          </a:prstGeom>
        </p:spPr>
        <p:txBody>
          <a:bodyPr lIns="0" tIns="0" rIns="0" bIns="0" anchor="ctr">
            <a:spAutoFit/>
          </a:bodyPr>
          <a:p>
            <a:pPr algn="ctr"/>
            <a:endParaRPr lang="ru-RU" sz="4400" b="0" strike="noStrike" spc="-1">
              <a:latin typeface="Arial" panose="020B0604020202020204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1005120" y="2646360"/>
            <a:ext cx="18093240" cy="312840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ru-RU" sz="3200" b="0" strike="noStrike" spc="-1">
              <a:latin typeface="Arial" panose="020B0604020202020204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 type="body"/>
          </p:nvPr>
        </p:nvSpPr>
        <p:spPr>
          <a:xfrm>
            <a:off x="1005120" y="6072480"/>
            <a:ext cx="18093240" cy="312840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ru-RU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1005120" y="451080"/>
            <a:ext cx="18093240" cy="1888200"/>
          </a:xfrm>
          <a:prstGeom prst="rect">
            <a:avLst/>
          </a:prstGeom>
        </p:spPr>
        <p:txBody>
          <a:bodyPr lIns="0" tIns="0" rIns="0" bIns="0" anchor="ctr">
            <a:spAutoFit/>
          </a:bodyPr>
          <a:p>
            <a:pPr algn="ctr"/>
            <a:endParaRPr lang="ru-RU" sz="4400" b="0" strike="noStrike" spc="-1">
              <a:latin typeface="Arial" panose="020B0604020202020204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1005120" y="2646360"/>
            <a:ext cx="8829360" cy="312840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ru-RU" sz="3200" b="0" strike="noStrike" spc="-1">
              <a:latin typeface="Arial" panose="020B0604020202020204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10276200" y="2646360"/>
            <a:ext cx="8829360" cy="312840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ru-RU" sz="3200" b="0" strike="noStrike" spc="-1">
              <a:latin typeface="Arial" panose="020B0604020202020204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 type="body"/>
          </p:nvPr>
        </p:nvSpPr>
        <p:spPr>
          <a:xfrm>
            <a:off x="1005120" y="6072480"/>
            <a:ext cx="8829360" cy="312840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ru-RU" sz="3200" b="0" strike="noStrike" spc="-1">
              <a:latin typeface="Arial" panose="020B0604020202020204"/>
            </a:endParaRPr>
          </a:p>
        </p:txBody>
      </p:sp>
      <p:sp>
        <p:nvSpPr>
          <p:cNvPr id="32" name="PlaceHolder 5"/>
          <p:cNvSpPr>
            <a:spLocks noGrp="1"/>
          </p:cNvSpPr>
          <p:nvPr>
            <p:ph type="body"/>
          </p:nvPr>
        </p:nvSpPr>
        <p:spPr>
          <a:xfrm>
            <a:off x="10276200" y="6072480"/>
            <a:ext cx="8829360" cy="312840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ru-RU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1005120" y="451080"/>
            <a:ext cx="18093240" cy="1888200"/>
          </a:xfrm>
          <a:prstGeom prst="rect">
            <a:avLst/>
          </a:prstGeom>
        </p:spPr>
        <p:txBody>
          <a:bodyPr lIns="0" tIns="0" rIns="0" bIns="0" anchor="ctr">
            <a:spAutoFit/>
          </a:bodyPr>
          <a:p>
            <a:pPr algn="ctr"/>
            <a:endParaRPr lang="ru-RU" sz="4400" b="0" strike="noStrike" spc="-1">
              <a:latin typeface="Arial" panose="020B0604020202020204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1005120" y="2646360"/>
            <a:ext cx="5825880" cy="312840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ru-RU" sz="3200" b="0" strike="noStrike" spc="-1">
              <a:latin typeface="Arial" panose="020B0604020202020204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7122600" y="2646360"/>
            <a:ext cx="5825880" cy="312840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ru-RU" sz="3200" b="0" strike="noStrike" spc="-1">
              <a:latin typeface="Arial" panose="020B0604020202020204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 type="body"/>
          </p:nvPr>
        </p:nvSpPr>
        <p:spPr>
          <a:xfrm>
            <a:off x="13240080" y="2646360"/>
            <a:ext cx="5825880" cy="312840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ru-RU" sz="3200" b="0" strike="noStrike" spc="-1">
              <a:latin typeface="Arial" panose="020B0604020202020204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 type="body"/>
          </p:nvPr>
        </p:nvSpPr>
        <p:spPr>
          <a:xfrm>
            <a:off x="1005120" y="6072480"/>
            <a:ext cx="5825880" cy="312840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ru-RU" sz="3200" b="0" strike="noStrike" spc="-1">
              <a:latin typeface="Arial" panose="020B0604020202020204"/>
            </a:endParaRPr>
          </a:p>
        </p:txBody>
      </p:sp>
      <p:sp>
        <p:nvSpPr>
          <p:cNvPr id="38" name="PlaceHolder 6"/>
          <p:cNvSpPr>
            <a:spLocks noGrp="1"/>
          </p:cNvSpPr>
          <p:nvPr>
            <p:ph type="body"/>
          </p:nvPr>
        </p:nvSpPr>
        <p:spPr>
          <a:xfrm>
            <a:off x="7122600" y="6072480"/>
            <a:ext cx="5825880" cy="312840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ru-RU" sz="3200" b="0" strike="noStrike" spc="-1">
              <a:latin typeface="Arial" panose="020B0604020202020204"/>
            </a:endParaRPr>
          </a:p>
        </p:txBody>
      </p:sp>
      <p:sp>
        <p:nvSpPr>
          <p:cNvPr id="39" name="PlaceHolder 7"/>
          <p:cNvSpPr>
            <a:spLocks noGrp="1"/>
          </p:cNvSpPr>
          <p:nvPr>
            <p:ph type="body"/>
          </p:nvPr>
        </p:nvSpPr>
        <p:spPr>
          <a:xfrm>
            <a:off x="13240080" y="6072480"/>
            <a:ext cx="5825880" cy="312840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ru-RU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1005120" y="451080"/>
            <a:ext cx="18093240" cy="1888200"/>
          </a:xfrm>
          <a:prstGeom prst="rect">
            <a:avLst/>
          </a:prstGeom>
        </p:spPr>
        <p:txBody>
          <a:bodyPr lIns="0" tIns="0" rIns="0" bIns="0" anchor="ctr">
            <a:spAutoFit/>
          </a:bodyPr>
          <a:p>
            <a:pPr algn="ctr"/>
            <a:endParaRPr lang="ru-RU" sz="4400" b="0" strike="noStrike" spc="-1">
              <a:latin typeface="Arial" panose="020B0604020202020204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subTitle"/>
          </p:nvPr>
        </p:nvSpPr>
        <p:spPr>
          <a:xfrm>
            <a:off x="1005120" y="2646360"/>
            <a:ext cx="18093240" cy="6558840"/>
          </a:xfrm>
          <a:prstGeom prst="rect">
            <a:avLst/>
          </a:prstGeom>
        </p:spPr>
        <p:txBody>
          <a:bodyPr lIns="0" tIns="0" rIns="0" bIns="0" anchor="ctr">
            <a:spAutoFit/>
          </a:bodyPr>
          <a:p>
            <a:pPr algn="ctr"/>
            <a:endParaRPr lang="ru-RU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1005120" y="451080"/>
            <a:ext cx="18093240" cy="1888200"/>
          </a:xfrm>
          <a:prstGeom prst="rect">
            <a:avLst/>
          </a:prstGeom>
        </p:spPr>
        <p:txBody>
          <a:bodyPr lIns="0" tIns="0" rIns="0" bIns="0" anchor="ctr">
            <a:spAutoFit/>
          </a:bodyPr>
          <a:p>
            <a:pPr algn="ctr"/>
            <a:endParaRPr lang="ru-RU" sz="4400" b="0" strike="noStrike" spc="-1">
              <a:latin typeface="Arial" panose="020B0604020202020204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1005120" y="2646360"/>
            <a:ext cx="18093240" cy="6558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ru-RU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1005120" y="451080"/>
            <a:ext cx="18093240" cy="1888200"/>
          </a:xfrm>
          <a:prstGeom prst="rect">
            <a:avLst/>
          </a:prstGeom>
        </p:spPr>
        <p:txBody>
          <a:bodyPr lIns="0" tIns="0" rIns="0" bIns="0" anchor="ctr">
            <a:spAutoFit/>
          </a:bodyPr>
          <a:p>
            <a:pPr algn="ctr"/>
            <a:endParaRPr lang="ru-RU" sz="4400" b="0" strike="noStrike" spc="-1">
              <a:latin typeface="Arial" panose="020B0604020202020204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1005120" y="2646360"/>
            <a:ext cx="8829360" cy="6558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ru-RU" sz="3200" b="0" strike="noStrike" spc="-1">
              <a:latin typeface="Arial" panose="020B0604020202020204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 type="body"/>
          </p:nvPr>
        </p:nvSpPr>
        <p:spPr>
          <a:xfrm>
            <a:off x="10276200" y="2646360"/>
            <a:ext cx="8829360" cy="6558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ru-RU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1005120" y="451080"/>
            <a:ext cx="18093240" cy="1888200"/>
          </a:xfrm>
          <a:prstGeom prst="rect">
            <a:avLst/>
          </a:prstGeom>
        </p:spPr>
        <p:txBody>
          <a:bodyPr lIns="0" tIns="0" rIns="0" bIns="0" anchor="ctr">
            <a:spAutoFit/>
          </a:bodyPr>
          <a:p>
            <a:pPr algn="ctr"/>
            <a:endParaRPr lang="ru-RU" sz="44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subTitle"/>
          </p:nvPr>
        </p:nvSpPr>
        <p:spPr>
          <a:xfrm>
            <a:off x="1005120" y="451080"/>
            <a:ext cx="18093240" cy="8753760"/>
          </a:xfrm>
          <a:prstGeom prst="rect">
            <a:avLst/>
          </a:prstGeom>
        </p:spPr>
        <p:txBody>
          <a:bodyPr lIns="0" tIns="0" rIns="0" bIns="0" anchor="ctr">
            <a:spAutoFit/>
          </a:bodyPr>
          <a:p>
            <a:pPr algn="ctr"/>
            <a:endParaRPr lang="ru-RU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1005120" y="451080"/>
            <a:ext cx="18093240" cy="1888200"/>
          </a:xfrm>
          <a:prstGeom prst="rect">
            <a:avLst/>
          </a:prstGeom>
        </p:spPr>
        <p:txBody>
          <a:bodyPr lIns="0" tIns="0" rIns="0" bIns="0" anchor="ctr">
            <a:spAutoFit/>
          </a:bodyPr>
          <a:p>
            <a:pPr algn="ctr"/>
            <a:endParaRPr lang="ru-RU" sz="4400" b="0" strike="noStrike" spc="-1">
              <a:latin typeface="Arial" panose="020B0604020202020204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1005120" y="2646360"/>
            <a:ext cx="8829360" cy="312840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ru-RU" sz="3200" b="0" strike="noStrike" spc="-1">
              <a:latin typeface="Arial" panose="020B0604020202020204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10276200" y="2646360"/>
            <a:ext cx="8829360" cy="6558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ru-RU" sz="3200" b="0" strike="noStrike" spc="-1">
              <a:latin typeface="Arial" panose="020B0604020202020204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 type="body"/>
          </p:nvPr>
        </p:nvSpPr>
        <p:spPr>
          <a:xfrm>
            <a:off x="1005120" y="6072480"/>
            <a:ext cx="8829360" cy="312840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ru-RU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1005120" y="451080"/>
            <a:ext cx="18093240" cy="1888200"/>
          </a:xfrm>
          <a:prstGeom prst="rect">
            <a:avLst/>
          </a:prstGeom>
        </p:spPr>
        <p:txBody>
          <a:bodyPr lIns="0" tIns="0" rIns="0" bIns="0" anchor="ctr">
            <a:spAutoFit/>
          </a:bodyPr>
          <a:p>
            <a:pPr algn="ctr"/>
            <a:endParaRPr lang="ru-RU" sz="4400" b="0" strike="noStrike" spc="-1">
              <a:latin typeface="Arial" panose="020B0604020202020204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subTitle"/>
          </p:nvPr>
        </p:nvSpPr>
        <p:spPr>
          <a:xfrm>
            <a:off x="1005120" y="2646360"/>
            <a:ext cx="18093240" cy="6558840"/>
          </a:xfrm>
          <a:prstGeom prst="rect">
            <a:avLst/>
          </a:prstGeom>
        </p:spPr>
        <p:txBody>
          <a:bodyPr lIns="0" tIns="0" rIns="0" bIns="0" anchor="ctr">
            <a:spAutoFit/>
          </a:bodyPr>
          <a:p>
            <a:pPr algn="ctr"/>
            <a:endParaRPr lang="ru-RU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1005120" y="451080"/>
            <a:ext cx="18093240" cy="1888200"/>
          </a:xfrm>
          <a:prstGeom prst="rect">
            <a:avLst/>
          </a:prstGeom>
        </p:spPr>
        <p:txBody>
          <a:bodyPr lIns="0" tIns="0" rIns="0" bIns="0" anchor="ctr">
            <a:spAutoFit/>
          </a:bodyPr>
          <a:p>
            <a:pPr algn="ctr"/>
            <a:endParaRPr lang="ru-RU" sz="4400" b="0" strike="noStrike" spc="-1">
              <a:latin typeface="Arial" panose="020B0604020202020204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1005120" y="2646360"/>
            <a:ext cx="8829360" cy="6558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ru-RU" sz="3200" b="0" strike="noStrike" spc="-1">
              <a:latin typeface="Arial" panose="020B0604020202020204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10276200" y="2646360"/>
            <a:ext cx="8829360" cy="312840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ru-RU" sz="3200" b="0" strike="noStrike" spc="-1">
              <a:latin typeface="Arial" panose="020B0604020202020204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10276200" y="6072480"/>
            <a:ext cx="8829360" cy="312840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ru-RU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1005120" y="451080"/>
            <a:ext cx="18093240" cy="1888200"/>
          </a:xfrm>
          <a:prstGeom prst="rect">
            <a:avLst/>
          </a:prstGeom>
        </p:spPr>
        <p:txBody>
          <a:bodyPr lIns="0" tIns="0" rIns="0" bIns="0" anchor="ctr">
            <a:spAutoFit/>
          </a:bodyPr>
          <a:p>
            <a:pPr algn="ctr"/>
            <a:endParaRPr lang="ru-RU" sz="4400" b="0" strike="noStrike" spc="-1">
              <a:latin typeface="Arial" panose="020B0604020202020204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1005120" y="2646360"/>
            <a:ext cx="8829360" cy="312840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ru-RU" sz="3200" b="0" strike="noStrike" spc="-1">
              <a:latin typeface="Arial" panose="020B0604020202020204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10276200" y="2646360"/>
            <a:ext cx="8829360" cy="312840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ru-RU" sz="3200" b="0" strike="noStrike" spc="-1">
              <a:latin typeface="Arial" panose="020B0604020202020204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1005120" y="6072480"/>
            <a:ext cx="18093240" cy="312840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ru-RU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1005120" y="451080"/>
            <a:ext cx="18093240" cy="1888200"/>
          </a:xfrm>
          <a:prstGeom prst="rect">
            <a:avLst/>
          </a:prstGeom>
        </p:spPr>
        <p:txBody>
          <a:bodyPr lIns="0" tIns="0" rIns="0" bIns="0" anchor="ctr">
            <a:spAutoFit/>
          </a:bodyPr>
          <a:p>
            <a:pPr algn="ctr"/>
            <a:endParaRPr lang="ru-RU" sz="4400" b="0" strike="noStrike" spc="-1">
              <a:latin typeface="Arial" panose="020B0604020202020204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1005120" y="2646360"/>
            <a:ext cx="18093240" cy="312840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ru-RU" sz="3200" b="0" strike="noStrike" spc="-1">
              <a:latin typeface="Arial" panose="020B0604020202020204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1005120" y="6072480"/>
            <a:ext cx="18093240" cy="312840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ru-RU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1005120" y="451080"/>
            <a:ext cx="18093240" cy="1888200"/>
          </a:xfrm>
          <a:prstGeom prst="rect">
            <a:avLst/>
          </a:prstGeom>
        </p:spPr>
        <p:txBody>
          <a:bodyPr lIns="0" tIns="0" rIns="0" bIns="0" anchor="ctr">
            <a:spAutoFit/>
          </a:bodyPr>
          <a:p>
            <a:pPr algn="ctr"/>
            <a:endParaRPr lang="ru-RU" sz="4400" b="0" strike="noStrike" spc="-1">
              <a:latin typeface="Arial" panose="020B0604020202020204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1005120" y="2646360"/>
            <a:ext cx="8829360" cy="312840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ru-RU" sz="3200" b="0" strike="noStrike" spc="-1">
              <a:latin typeface="Arial" panose="020B0604020202020204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10276200" y="2646360"/>
            <a:ext cx="8829360" cy="312840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ru-RU" sz="3200" b="0" strike="noStrike" spc="-1">
              <a:latin typeface="Arial" panose="020B0604020202020204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 type="body"/>
          </p:nvPr>
        </p:nvSpPr>
        <p:spPr>
          <a:xfrm>
            <a:off x="1005120" y="6072480"/>
            <a:ext cx="8829360" cy="312840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ru-RU" sz="3200" b="0" strike="noStrike" spc="-1">
              <a:latin typeface="Arial" panose="020B0604020202020204"/>
            </a:endParaRPr>
          </a:p>
        </p:txBody>
      </p:sp>
      <p:sp>
        <p:nvSpPr>
          <p:cNvPr id="70" name="PlaceHolder 5"/>
          <p:cNvSpPr>
            <a:spLocks noGrp="1"/>
          </p:cNvSpPr>
          <p:nvPr>
            <p:ph type="body"/>
          </p:nvPr>
        </p:nvSpPr>
        <p:spPr>
          <a:xfrm>
            <a:off x="10276200" y="6072480"/>
            <a:ext cx="8829360" cy="312840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ru-RU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1005120" y="451080"/>
            <a:ext cx="18093240" cy="1888200"/>
          </a:xfrm>
          <a:prstGeom prst="rect">
            <a:avLst/>
          </a:prstGeom>
        </p:spPr>
        <p:txBody>
          <a:bodyPr lIns="0" tIns="0" rIns="0" bIns="0" anchor="ctr">
            <a:spAutoFit/>
          </a:bodyPr>
          <a:p>
            <a:pPr algn="ctr"/>
            <a:endParaRPr lang="ru-RU" sz="4400" b="0" strike="noStrike" spc="-1">
              <a:latin typeface="Arial" panose="020B0604020202020204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1005120" y="2646360"/>
            <a:ext cx="5825880" cy="312840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ru-RU" sz="3200" b="0" strike="noStrike" spc="-1">
              <a:latin typeface="Arial" panose="020B0604020202020204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7122600" y="2646360"/>
            <a:ext cx="5825880" cy="312840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ru-RU" sz="3200" b="0" strike="noStrike" spc="-1">
              <a:latin typeface="Arial" panose="020B0604020202020204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 type="body"/>
          </p:nvPr>
        </p:nvSpPr>
        <p:spPr>
          <a:xfrm>
            <a:off x="13240080" y="2646360"/>
            <a:ext cx="5825880" cy="312840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ru-RU" sz="3200" b="0" strike="noStrike" spc="-1">
              <a:latin typeface="Arial" panose="020B0604020202020204"/>
            </a:endParaRPr>
          </a:p>
        </p:txBody>
      </p:sp>
      <p:sp>
        <p:nvSpPr>
          <p:cNvPr id="75" name="PlaceHolder 5"/>
          <p:cNvSpPr>
            <a:spLocks noGrp="1"/>
          </p:cNvSpPr>
          <p:nvPr>
            <p:ph type="body"/>
          </p:nvPr>
        </p:nvSpPr>
        <p:spPr>
          <a:xfrm>
            <a:off x="1005120" y="6072480"/>
            <a:ext cx="5825880" cy="312840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ru-RU" sz="3200" b="0" strike="noStrike" spc="-1">
              <a:latin typeface="Arial" panose="020B0604020202020204"/>
            </a:endParaRPr>
          </a:p>
        </p:txBody>
      </p:sp>
      <p:sp>
        <p:nvSpPr>
          <p:cNvPr id="76" name="PlaceHolder 6"/>
          <p:cNvSpPr>
            <a:spLocks noGrp="1"/>
          </p:cNvSpPr>
          <p:nvPr>
            <p:ph type="body"/>
          </p:nvPr>
        </p:nvSpPr>
        <p:spPr>
          <a:xfrm>
            <a:off x="7122600" y="6072480"/>
            <a:ext cx="5825880" cy="312840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ru-RU" sz="3200" b="0" strike="noStrike" spc="-1">
              <a:latin typeface="Arial" panose="020B0604020202020204"/>
            </a:endParaRPr>
          </a:p>
        </p:txBody>
      </p:sp>
      <p:sp>
        <p:nvSpPr>
          <p:cNvPr id="77" name="PlaceHolder 7"/>
          <p:cNvSpPr>
            <a:spLocks noGrp="1"/>
          </p:cNvSpPr>
          <p:nvPr>
            <p:ph type="body"/>
          </p:nvPr>
        </p:nvSpPr>
        <p:spPr>
          <a:xfrm>
            <a:off x="13240080" y="6072480"/>
            <a:ext cx="5825880" cy="312840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ru-RU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1005120" y="451080"/>
            <a:ext cx="18093240" cy="1888200"/>
          </a:xfrm>
          <a:prstGeom prst="rect">
            <a:avLst/>
          </a:prstGeom>
        </p:spPr>
        <p:txBody>
          <a:bodyPr lIns="0" tIns="0" rIns="0" bIns="0" anchor="ctr">
            <a:spAutoFit/>
          </a:bodyPr>
          <a:p>
            <a:pPr algn="ctr"/>
            <a:endParaRPr lang="ru-RU" sz="4400" b="0" strike="noStrike" spc="-1">
              <a:latin typeface="Arial" panose="020B0604020202020204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subTitle"/>
          </p:nvPr>
        </p:nvSpPr>
        <p:spPr>
          <a:xfrm>
            <a:off x="1005120" y="2646360"/>
            <a:ext cx="18093240" cy="6558840"/>
          </a:xfrm>
          <a:prstGeom prst="rect">
            <a:avLst/>
          </a:prstGeom>
        </p:spPr>
        <p:txBody>
          <a:bodyPr lIns="0" tIns="0" rIns="0" bIns="0" anchor="ctr">
            <a:spAutoFit/>
          </a:bodyPr>
          <a:p>
            <a:pPr algn="ctr"/>
            <a:endParaRPr lang="ru-RU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1005120" y="451080"/>
            <a:ext cx="18093240" cy="1888200"/>
          </a:xfrm>
          <a:prstGeom prst="rect">
            <a:avLst/>
          </a:prstGeom>
        </p:spPr>
        <p:txBody>
          <a:bodyPr lIns="0" tIns="0" rIns="0" bIns="0" anchor="ctr">
            <a:spAutoFit/>
          </a:bodyPr>
          <a:p>
            <a:pPr algn="ctr"/>
            <a:endParaRPr lang="ru-RU" sz="4400" b="0" strike="noStrike" spc="-1">
              <a:latin typeface="Arial" panose="020B0604020202020204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1005120" y="2646360"/>
            <a:ext cx="18093240" cy="6558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ru-RU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1005120" y="451080"/>
            <a:ext cx="18093240" cy="1888200"/>
          </a:xfrm>
          <a:prstGeom prst="rect">
            <a:avLst/>
          </a:prstGeom>
        </p:spPr>
        <p:txBody>
          <a:bodyPr lIns="0" tIns="0" rIns="0" bIns="0" anchor="ctr">
            <a:spAutoFit/>
          </a:bodyPr>
          <a:p>
            <a:pPr algn="ctr"/>
            <a:endParaRPr lang="ru-RU" sz="4400" b="0" strike="noStrike" spc="-1">
              <a:latin typeface="Arial" panose="020B0604020202020204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body"/>
          </p:nvPr>
        </p:nvSpPr>
        <p:spPr>
          <a:xfrm>
            <a:off x="1005120" y="2646360"/>
            <a:ext cx="8829360" cy="6558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ru-RU" sz="3200" b="0" strike="noStrike" spc="-1">
              <a:latin typeface="Arial" panose="020B0604020202020204"/>
            </a:endParaRPr>
          </a:p>
        </p:txBody>
      </p:sp>
      <p:sp>
        <p:nvSpPr>
          <p:cNvPr id="86" name="PlaceHolder 3"/>
          <p:cNvSpPr>
            <a:spLocks noGrp="1"/>
          </p:cNvSpPr>
          <p:nvPr>
            <p:ph type="body"/>
          </p:nvPr>
        </p:nvSpPr>
        <p:spPr>
          <a:xfrm>
            <a:off x="10276200" y="2646360"/>
            <a:ext cx="8829360" cy="6558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ru-RU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1005120" y="451080"/>
            <a:ext cx="18093240" cy="1888200"/>
          </a:xfrm>
          <a:prstGeom prst="rect">
            <a:avLst/>
          </a:prstGeom>
        </p:spPr>
        <p:txBody>
          <a:bodyPr lIns="0" tIns="0" rIns="0" bIns="0" anchor="ctr">
            <a:spAutoFit/>
          </a:bodyPr>
          <a:p>
            <a:pPr algn="ctr"/>
            <a:endParaRPr lang="ru-RU" sz="44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1005120" y="451080"/>
            <a:ext cx="18093240" cy="1888200"/>
          </a:xfrm>
          <a:prstGeom prst="rect">
            <a:avLst/>
          </a:prstGeom>
        </p:spPr>
        <p:txBody>
          <a:bodyPr lIns="0" tIns="0" rIns="0" bIns="0" anchor="ctr">
            <a:spAutoFit/>
          </a:bodyPr>
          <a:p>
            <a:pPr algn="ctr"/>
            <a:endParaRPr lang="ru-RU" sz="4400" b="0" strike="noStrike" spc="-1">
              <a:latin typeface="Arial" panose="020B0604020202020204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1005120" y="2646360"/>
            <a:ext cx="18093240" cy="6558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ru-RU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subTitle"/>
          </p:nvPr>
        </p:nvSpPr>
        <p:spPr>
          <a:xfrm>
            <a:off x="1005120" y="451080"/>
            <a:ext cx="18093240" cy="8753760"/>
          </a:xfrm>
          <a:prstGeom prst="rect">
            <a:avLst/>
          </a:prstGeom>
        </p:spPr>
        <p:txBody>
          <a:bodyPr lIns="0" tIns="0" rIns="0" bIns="0" anchor="ctr">
            <a:spAutoFit/>
          </a:bodyPr>
          <a:p>
            <a:pPr algn="ctr"/>
            <a:endParaRPr lang="ru-RU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1005120" y="451080"/>
            <a:ext cx="18093240" cy="1888200"/>
          </a:xfrm>
          <a:prstGeom prst="rect">
            <a:avLst/>
          </a:prstGeom>
        </p:spPr>
        <p:txBody>
          <a:bodyPr lIns="0" tIns="0" rIns="0" bIns="0" anchor="ctr">
            <a:spAutoFit/>
          </a:bodyPr>
          <a:p>
            <a:pPr algn="ctr"/>
            <a:endParaRPr lang="ru-RU" sz="4400" b="0" strike="noStrike" spc="-1">
              <a:latin typeface="Arial" panose="020B0604020202020204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 type="body"/>
          </p:nvPr>
        </p:nvSpPr>
        <p:spPr>
          <a:xfrm>
            <a:off x="1005120" y="2646360"/>
            <a:ext cx="8829360" cy="312840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ru-RU" sz="3200" b="0" strike="noStrike" spc="-1">
              <a:latin typeface="Arial" panose="020B0604020202020204"/>
            </a:endParaRPr>
          </a:p>
        </p:txBody>
      </p:sp>
      <p:sp>
        <p:nvSpPr>
          <p:cNvPr id="91" name="PlaceHolder 3"/>
          <p:cNvSpPr>
            <a:spLocks noGrp="1"/>
          </p:cNvSpPr>
          <p:nvPr>
            <p:ph type="body"/>
          </p:nvPr>
        </p:nvSpPr>
        <p:spPr>
          <a:xfrm>
            <a:off x="10276200" y="2646360"/>
            <a:ext cx="8829360" cy="6558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ru-RU" sz="3200" b="0" strike="noStrike" spc="-1">
              <a:latin typeface="Arial" panose="020B0604020202020204"/>
            </a:endParaRPr>
          </a:p>
        </p:txBody>
      </p:sp>
      <p:sp>
        <p:nvSpPr>
          <p:cNvPr id="92" name="PlaceHolder 4"/>
          <p:cNvSpPr>
            <a:spLocks noGrp="1"/>
          </p:cNvSpPr>
          <p:nvPr>
            <p:ph type="body"/>
          </p:nvPr>
        </p:nvSpPr>
        <p:spPr>
          <a:xfrm>
            <a:off x="1005120" y="6072480"/>
            <a:ext cx="8829360" cy="312840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ru-RU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1005120" y="451080"/>
            <a:ext cx="18093240" cy="1888200"/>
          </a:xfrm>
          <a:prstGeom prst="rect">
            <a:avLst/>
          </a:prstGeom>
        </p:spPr>
        <p:txBody>
          <a:bodyPr lIns="0" tIns="0" rIns="0" bIns="0" anchor="ctr">
            <a:spAutoFit/>
          </a:bodyPr>
          <a:p>
            <a:pPr algn="ctr"/>
            <a:endParaRPr lang="ru-RU" sz="4400" b="0" strike="noStrike" spc="-1">
              <a:latin typeface="Arial" panose="020B0604020202020204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 type="body"/>
          </p:nvPr>
        </p:nvSpPr>
        <p:spPr>
          <a:xfrm>
            <a:off x="1005120" y="2646360"/>
            <a:ext cx="8829360" cy="6558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ru-RU" sz="3200" b="0" strike="noStrike" spc="-1">
              <a:latin typeface="Arial" panose="020B0604020202020204"/>
            </a:endParaRPr>
          </a:p>
        </p:txBody>
      </p:sp>
      <p:sp>
        <p:nvSpPr>
          <p:cNvPr id="95" name="PlaceHolder 3"/>
          <p:cNvSpPr>
            <a:spLocks noGrp="1"/>
          </p:cNvSpPr>
          <p:nvPr>
            <p:ph type="body"/>
          </p:nvPr>
        </p:nvSpPr>
        <p:spPr>
          <a:xfrm>
            <a:off x="10276200" y="2646360"/>
            <a:ext cx="8829360" cy="312840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ru-RU" sz="3200" b="0" strike="noStrike" spc="-1">
              <a:latin typeface="Arial" panose="020B0604020202020204"/>
            </a:endParaRPr>
          </a:p>
        </p:txBody>
      </p:sp>
      <p:sp>
        <p:nvSpPr>
          <p:cNvPr id="96" name="PlaceHolder 4"/>
          <p:cNvSpPr>
            <a:spLocks noGrp="1"/>
          </p:cNvSpPr>
          <p:nvPr>
            <p:ph type="body"/>
          </p:nvPr>
        </p:nvSpPr>
        <p:spPr>
          <a:xfrm>
            <a:off x="10276200" y="6072480"/>
            <a:ext cx="8829360" cy="312840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ru-RU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1005120" y="451080"/>
            <a:ext cx="18093240" cy="1888200"/>
          </a:xfrm>
          <a:prstGeom prst="rect">
            <a:avLst/>
          </a:prstGeom>
        </p:spPr>
        <p:txBody>
          <a:bodyPr lIns="0" tIns="0" rIns="0" bIns="0" anchor="ctr">
            <a:spAutoFit/>
          </a:bodyPr>
          <a:p>
            <a:pPr algn="ctr"/>
            <a:endParaRPr lang="ru-RU" sz="4400" b="0" strike="noStrike" spc="-1">
              <a:latin typeface="Arial" panose="020B0604020202020204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 type="body"/>
          </p:nvPr>
        </p:nvSpPr>
        <p:spPr>
          <a:xfrm>
            <a:off x="1005120" y="2646360"/>
            <a:ext cx="8829360" cy="312840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ru-RU" sz="3200" b="0" strike="noStrike" spc="-1">
              <a:latin typeface="Arial" panose="020B0604020202020204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 type="body"/>
          </p:nvPr>
        </p:nvSpPr>
        <p:spPr>
          <a:xfrm>
            <a:off x="10276200" y="2646360"/>
            <a:ext cx="8829360" cy="312840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ru-RU" sz="3200" b="0" strike="noStrike" spc="-1">
              <a:latin typeface="Arial" panose="020B0604020202020204"/>
            </a:endParaRPr>
          </a:p>
        </p:txBody>
      </p:sp>
      <p:sp>
        <p:nvSpPr>
          <p:cNvPr id="100" name="PlaceHolder 4"/>
          <p:cNvSpPr>
            <a:spLocks noGrp="1"/>
          </p:cNvSpPr>
          <p:nvPr>
            <p:ph type="body"/>
          </p:nvPr>
        </p:nvSpPr>
        <p:spPr>
          <a:xfrm>
            <a:off x="1005120" y="6072480"/>
            <a:ext cx="18093240" cy="312840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ru-RU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1005120" y="451080"/>
            <a:ext cx="18093240" cy="1888200"/>
          </a:xfrm>
          <a:prstGeom prst="rect">
            <a:avLst/>
          </a:prstGeom>
        </p:spPr>
        <p:txBody>
          <a:bodyPr lIns="0" tIns="0" rIns="0" bIns="0" anchor="ctr">
            <a:spAutoFit/>
          </a:bodyPr>
          <a:p>
            <a:pPr algn="ctr"/>
            <a:endParaRPr lang="ru-RU" sz="4400" b="0" strike="noStrike" spc="-1">
              <a:latin typeface="Arial" panose="020B0604020202020204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 type="body"/>
          </p:nvPr>
        </p:nvSpPr>
        <p:spPr>
          <a:xfrm>
            <a:off x="1005120" y="2646360"/>
            <a:ext cx="18093240" cy="312840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ru-RU" sz="3200" b="0" strike="noStrike" spc="-1">
              <a:latin typeface="Arial" panose="020B0604020202020204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 type="body"/>
          </p:nvPr>
        </p:nvSpPr>
        <p:spPr>
          <a:xfrm>
            <a:off x="1005120" y="6072480"/>
            <a:ext cx="18093240" cy="312840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ru-RU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1005120" y="451080"/>
            <a:ext cx="18093240" cy="1888200"/>
          </a:xfrm>
          <a:prstGeom prst="rect">
            <a:avLst/>
          </a:prstGeom>
        </p:spPr>
        <p:txBody>
          <a:bodyPr lIns="0" tIns="0" rIns="0" bIns="0" anchor="ctr">
            <a:spAutoFit/>
          </a:bodyPr>
          <a:p>
            <a:pPr algn="ctr"/>
            <a:endParaRPr lang="ru-RU" sz="4400" b="0" strike="noStrike" spc="-1">
              <a:latin typeface="Arial" panose="020B0604020202020204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 type="body"/>
          </p:nvPr>
        </p:nvSpPr>
        <p:spPr>
          <a:xfrm>
            <a:off x="1005120" y="2646360"/>
            <a:ext cx="8829360" cy="312840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ru-RU" sz="3200" b="0" strike="noStrike" spc="-1">
              <a:latin typeface="Arial" panose="020B0604020202020204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 type="body"/>
          </p:nvPr>
        </p:nvSpPr>
        <p:spPr>
          <a:xfrm>
            <a:off x="10276200" y="2646360"/>
            <a:ext cx="8829360" cy="312840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ru-RU" sz="3200" b="0" strike="noStrike" spc="-1">
              <a:latin typeface="Arial" panose="020B0604020202020204"/>
            </a:endParaRPr>
          </a:p>
        </p:txBody>
      </p:sp>
      <p:sp>
        <p:nvSpPr>
          <p:cNvPr id="107" name="PlaceHolder 4"/>
          <p:cNvSpPr>
            <a:spLocks noGrp="1"/>
          </p:cNvSpPr>
          <p:nvPr>
            <p:ph type="body"/>
          </p:nvPr>
        </p:nvSpPr>
        <p:spPr>
          <a:xfrm>
            <a:off x="1005120" y="6072480"/>
            <a:ext cx="8829360" cy="312840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ru-RU" sz="3200" b="0" strike="noStrike" spc="-1">
              <a:latin typeface="Arial" panose="020B0604020202020204"/>
            </a:endParaRPr>
          </a:p>
        </p:txBody>
      </p:sp>
      <p:sp>
        <p:nvSpPr>
          <p:cNvPr id="108" name="PlaceHolder 5"/>
          <p:cNvSpPr>
            <a:spLocks noGrp="1"/>
          </p:cNvSpPr>
          <p:nvPr>
            <p:ph type="body"/>
          </p:nvPr>
        </p:nvSpPr>
        <p:spPr>
          <a:xfrm>
            <a:off x="10276200" y="6072480"/>
            <a:ext cx="8829360" cy="312840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ru-RU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1005120" y="451080"/>
            <a:ext cx="18093240" cy="1888200"/>
          </a:xfrm>
          <a:prstGeom prst="rect">
            <a:avLst/>
          </a:prstGeom>
        </p:spPr>
        <p:txBody>
          <a:bodyPr lIns="0" tIns="0" rIns="0" bIns="0" anchor="ctr">
            <a:spAutoFit/>
          </a:bodyPr>
          <a:p>
            <a:pPr algn="ctr"/>
            <a:endParaRPr lang="ru-RU" sz="4400" b="0" strike="noStrike" spc="-1">
              <a:latin typeface="Arial" panose="020B0604020202020204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 type="body"/>
          </p:nvPr>
        </p:nvSpPr>
        <p:spPr>
          <a:xfrm>
            <a:off x="1005120" y="2646360"/>
            <a:ext cx="5825880" cy="312840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ru-RU" sz="3200" b="0" strike="noStrike" spc="-1">
              <a:latin typeface="Arial" panose="020B0604020202020204"/>
            </a:endParaRPr>
          </a:p>
        </p:txBody>
      </p:sp>
      <p:sp>
        <p:nvSpPr>
          <p:cNvPr id="111" name="PlaceHolder 3"/>
          <p:cNvSpPr>
            <a:spLocks noGrp="1"/>
          </p:cNvSpPr>
          <p:nvPr>
            <p:ph type="body"/>
          </p:nvPr>
        </p:nvSpPr>
        <p:spPr>
          <a:xfrm>
            <a:off x="7122600" y="2646360"/>
            <a:ext cx="5825880" cy="312840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ru-RU" sz="3200" b="0" strike="noStrike" spc="-1">
              <a:latin typeface="Arial" panose="020B0604020202020204"/>
            </a:endParaRPr>
          </a:p>
        </p:txBody>
      </p:sp>
      <p:sp>
        <p:nvSpPr>
          <p:cNvPr id="112" name="PlaceHolder 4"/>
          <p:cNvSpPr>
            <a:spLocks noGrp="1"/>
          </p:cNvSpPr>
          <p:nvPr>
            <p:ph type="body"/>
          </p:nvPr>
        </p:nvSpPr>
        <p:spPr>
          <a:xfrm>
            <a:off x="13240080" y="2646360"/>
            <a:ext cx="5825880" cy="312840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ru-RU" sz="3200" b="0" strike="noStrike" spc="-1">
              <a:latin typeface="Arial" panose="020B0604020202020204"/>
            </a:endParaRPr>
          </a:p>
        </p:txBody>
      </p:sp>
      <p:sp>
        <p:nvSpPr>
          <p:cNvPr id="113" name="PlaceHolder 5"/>
          <p:cNvSpPr>
            <a:spLocks noGrp="1"/>
          </p:cNvSpPr>
          <p:nvPr>
            <p:ph type="body"/>
          </p:nvPr>
        </p:nvSpPr>
        <p:spPr>
          <a:xfrm>
            <a:off x="1005120" y="6072480"/>
            <a:ext cx="5825880" cy="312840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ru-RU" sz="3200" b="0" strike="noStrike" spc="-1">
              <a:latin typeface="Arial" panose="020B0604020202020204"/>
            </a:endParaRPr>
          </a:p>
        </p:txBody>
      </p:sp>
      <p:sp>
        <p:nvSpPr>
          <p:cNvPr id="114" name="PlaceHolder 6"/>
          <p:cNvSpPr>
            <a:spLocks noGrp="1"/>
          </p:cNvSpPr>
          <p:nvPr>
            <p:ph type="body"/>
          </p:nvPr>
        </p:nvSpPr>
        <p:spPr>
          <a:xfrm>
            <a:off x="7122600" y="6072480"/>
            <a:ext cx="5825880" cy="312840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ru-RU" sz="3200" b="0" strike="noStrike" spc="-1">
              <a:latin typeface="Arial" panose="020B0604020202020204"/>
            </a:endParaRPr>
          </a:p>
        </p:txBody>
      </p:sp>
      <p:sp>
        <p:nvSpPr>
          <p:cNvPr id="115" name="PlaceHolder 7"/>
          <p:cNvSpPr>
            <a:spLocks noGrp="1"/>
          </p:cNvSpPr>
          <p:nvPr>
            <p:ph type="body"/>
          </p:nvPr>
        </p:nvSpPr>
        <p:spPr>
          <a:xfrm>
            <a:off x="13240080" y="6072480"/>
            <a:ext cx="5825880" cy="312840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ru-RU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1005120" y="451080"/>
            <a:ext cx="18093240" cy="1888200"/>
          </a:xfrm>
          <a:prstGeom prst="rect">
            <a:avLst/>
          </a:prstGeom>
        </p:spPr>
        <p:txBody>
          <a:bodyPr lIns="0" tIns="0" rIns="0" bIns="0" anchor="ctr">
            <a:spAutoFit/>
          </a:bodyPr>
          <a:p>
            <a:pPr algn="ctr"/>
            <a:endParaRPr lang="ru-RU" sz="4400" b="0" strike="noStrike" spc="-1">
              <a:latin typeface="Arial" panose="020B0604020202020204"/>
            </a:endParaRPr>
          </a:p>
        </p:txBody>
      </p:sp>
      <p:sp>
        <p:nvSpPr>
          <p:cNvPr id="122" name="PlaceHolder 2"/>
          <p:cNvSpPr>
            <a:spLocks noGrp="1"/>
          </p:cNvSpPr>
          <p:nvPr>
            <p:ph type="subTitle"/>
          </p:nvPr>
        </p:nvSpPr>
        <p:spPr>
          <a:xfrm>
            <a:off x="1005120" y="2646360"/>
            <a:ext cx="18093240" cy="6558840"/>
          </a:xfrm>
          <a:prstGeom prst="rect">
            <a:avLst/>
          </a:prstGeom>
        </p:spPr>
        <p:txBody>
          <a:bodyPr lIns="0" tIns="0" rIns="0" bIns="0" anchor="ctr">
            <a:spAutoFit/>
          </a:bodyPr>
          <a:p>
            <a:pPr algn="ctr"/>
            <a:endParaRPr lang="ru-RU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1005120" y="451080"/>
            <a:ext cx="18093240" cy="1888200"/>
          </a:xfrm>
          <a:prstGeom prst="rect">
            <a:avLst/>
          </a:prstGeom>
        </p:spPr>
        <p:txBody>
          <a:bodyPr lIns="0" tIns="0" rIns="0" bIns="0" anchor="ctr">
            <a:spAutoFit/>
          </a:bodyPr>
          <a:p>
            <a:pPr algn="ctr"/>
            <a:endParaRPr lang="ru-RU" sz="4400" b="0" strike="noStrike" spc="-1">
              <a:latin typeface="Arial" panose="020B0604020202020204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 type="body"/>
          </p:nvPr>
        </p:nvSpPr>
        <p:spPr>
          <a:xfrm>
            <a:off x="1005120" y="2646360"/>
            <a:ext cx="18093240" cy="6558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ru-RU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1005120" y="451080"/>
            <a:ext cx="18093240" cy="1888200"/>
          </a:xfrm>
          <a:prstGeom prst="rect">
            <a:avLst/>
          </a:prstGeom>
        </p:spPr>
        <p:txBody>
          <a:bodyPr lIns="0" tIns="0" rIns="0" bIns="0" anchor="ctr">
            <a:spAutoFit/>
          </a:bodyPr>
          <a:p>
            <a:pPr algn="ctr"/>
            <a:endParaRPr lang="ru-RU" sz="4400" b="0" strike="noStrike" spc="-1">
              <a:latin typeface="Arial" panose="020B0604020202020204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1005120" y="2646360"/>
            <a:ext cx="8829360" cy="6558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ru-RU" sz="3200" b="0" strike="noStrike" spc="-1">
              <a:latin typeface="Arial" panose="020B0604020202020204"/>
            </a:endParaRPr>
          </a:p>
        </p:txBody>
      </p:sp>
      <p:sp>
        <p:nvSpPr>
          <p:cNvPr id="10" name="PlaceHolder 3"/>
          <p:cNvSpPr>
            <a:spLocks noGrp="1"/>
          </p:cNvSpPr>
          <p:nvPr>
            <p:ph type="body"/>
          </p:nvPr>
        </p:nvSpPr>
        <p:spPr>
          <a:xfrm>
            <a:off x="10276200" y="2646360"/>
            <a:ext cx="8829360" cy="6558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ru-RU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1005120" y="451080"/>
            <a:ext cx="18093240" cy="1888200"/>
          </a:xfrm>
          <a:prstGeom prst="rect">
            <a:avLst/>
          </a:prstGeom>
        </p:spPr>
        <p:txBody>
          <a:bodyPr lIns="0" tIns="0" rIns="0" bIns="0" anchor="ctr">
            <a:spAutoFit/>
          </a:bodyPr>
          <a:p>
            <a:pPr algn="ctr"/>
            <a:endParaRPr lang="ru-RU" sz="4400" b="0" strike="noStrike" spc="-1">
              <a:latin typeface="Arial" panose="020B0604020202020204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 type="body"/>
          </p:nvPr>
        </p:nvSpPr>
        <p:spPr>
          <a:xfrm>
            <a:off x="1005120" y="2646360"/>
            <a:ext cx="8829360" cy="6558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ru-RU" sz="3200" b="0" strike="noStrike" spc="-1">
              <a:latin typeface="Arial" panose="020B0604020202020204"/>
            </a:endParaRPr>
          </a:p>
        </p:txBody>
      </p:sp>
      <p:sp>
        <p:nvSpPr>
          <p:cNvPr id="127" name="PlaceHolder 3"/>
          <p:cNvSpPr>
            <a:spLocks noGrp="1"/>
          </p:cNvSpPr>
          <p:nvPr>
            <p:ph type="body"/>
          </p:nvPr>
        </p:nvSpPr>
        <p:spPr>
          <a:xfrm>
            <a:off x="10276200" y="2646360"/>
            <a:ext cx="8829360" cy="6558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ru-RU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1005120" y="451080"/>
            <a:ext cx="18093240" cy="1888200"/>
          </a:xfrm>
          <a:prstGeom prst="rect">
            <a:avLst/>
          </a:prstGeom>
        </p:spPr>
        <p:txBody>
          <a:bodyPr lIns="0" tIns="0" rIns="0" bIns="0" anchor="ctr">
            <a:spAutoFit/>
          </a:bodyPr>
          <a:p>
            <a:pPr algn="ctr"/>
            <a:endParaRPr lang="ru-RU" sz="44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subTitle"/>
          </p:nvPr>
        </p:nvSpPr>
        <p:spPr>
          <a:xfrm>
            <a:off x="1005120" y="451080"/>
            <a:ext cx="18093240" cy="8753760"/>
          </a:xfrm>
          <a:prstGeom prst="rect">
            <a:avLst/>
          </a:prstGeom>
        </p:spPr>
        <p:txBody>
          <a:bodyPr lIns="0" tIns="0" rIns="0" bIns="0" anchor="ctr">
            <a:spAutoFit/>
          </a:bodyPr>
          <a:p>
            <a:pPr algn="ctr"/>
            <a:endParaRPr lang="ru-RU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1005120" y="451080"/>
            <a:ext cx="18093240" cy="1888200"/>
          </a:xfrm>
          <a:prstGeom prst="rect">
            <a:avLst/>
          </a:prstGeom>
        </p:spPr>
        <p:txBody>
          <a:bodyPr lIns="0" tIns="0" rIns="0" bIns="0" anchor="ctr">
            <a:spAutoFit/>
          </a:bodyPr>
          <a:p>
            <a:pPr algn="ctr"/>
            <a:endParaRPr lang="ru-RU" sz="4400" b="0" strike="noStrike" spc="-1">
              <a:latin typeface="Arial" panose="020B0604020202020204"/>
            </a:endParaRPr>
          </a:p>
        </p:txBody>
      </p:sp>
      <p:sp>
        <p:nvSpPr>
          <p:cNvPr id="131" name="PlaceHolder 2"/>
          <p:cNvSpPr>
            <a:spLocks noGrp="1"/>
          </p:cNvSpPr>
          <p:nvPr>
            <p:ph type="body"/>
          </p:nvPr>
        </p:nvSpPr>
        <p:spPr>
          <a:xfrm>
            <a:off x="1005120" y="2646360"/>
            <a:ext cx="8829360" cy="312840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ru-RU" sz="3200" b="0" strike="noStrike" spc="-1">
              <a:latin typeface="Arial" panose="020B0604020202020204"/>
            </a:endParaRPr>
          </a:p>
        </p:txBody>
      </p:sp>
      <p:sp>
        <p:nvSpPr>
          <p:cNvPr id="132" name="PlaceHolder 3"/>
          <p:cNvSpPr>
            <a:spLocks noGrp="1"/>
          </p:cNvSpPr>
          <p:nvPr>
            <p:ph type="body"/>
          </p:nvPr>
        </p:nvSpPr>
        <p:spPr>
          <a:xfrm>
            <a:off x="10276200" y="2646360"/>
            <a:ext cx="8829360" cy="6558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ru-RU" sz="3200" b="0" strike="noStrike" spc="-1">
              <a:latin typeface="Arial" panose="020B0604020202020204"/>
            </a:endParaRPr>
          </a:p>
        </p:txBody>
      </p:sp>
      <p:sp>
        <p:nvSpPr>
          <p:cNvPr id="133" name="PlaceHolder 4"/>
          <p:cNvSpPr>
            <a:spLocks noGrp="1"/>
          </p:cNvSpPr>
          <p:nvPr>
            <p:ph type="body"/>
          </p:nvPr>
        </p:nvSpPr>
        <p:spPr>
          <a:xfrm>
            <a:off x="1005120" y="6072480"/>
            <a:ext cx="8829360" cy="312840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ru-RU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title"/>
          </p:nvPr>
        </p:nvSpPr>
        <p:spPr>
          <a:xfrm>
            <a:off x="1005120" y="451080"/>
            <a:ext cx="18093240" cy="1888200"/>
          </a:xfrm>
          <a:prstGeom prst="rect">
            <a:avLst/>
          </a:prstGeom>
        </p:spPr>
        <p:txBody>
          <a:bodyPr lIns="0" tIns="0" rIns="0" bIns="0" anchor="ctr">
            <a:spAutoFit/>
          </a:bodyPr>
          <a:p>
            <a:pPr algn="ctr"/>
            <a:endParaRPr lang="ru-RU" sz="4400" b="0" strike="noStrike" spc="-1">
              <a:latin typeface="Arial" panose="020B0604020202020204"/>
            </a:endParaRPr>
          </a:p>
        </p:txBody>
      </p:sp>
      <p:sp>
        <p:nvSpPr>
          <p:cNvPr id="135" name="PlaceHolder 2"/>
          <p:cNvSpPr>
            <a:spLocks noGrp="1"/>
          </p:cNvSpPr>
          <p:nvPr>
            <p:ph type="body"/>
          </p:nvPr>
        </p:nvSpPr>
        <p:spPr>
          <a:xfrm>
            <a:off x="1005120" y="2646360"/>
            <a:ext cx="8829360" cy="6558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ru-RU" sz="3200" b="0" strike="noStrike" spc="-1">
              <a:latin typeface="Arial" panose="020B0604020202020204"/>
            </a:endParaRPr>
          </a:p>
        </p:txBody>
      </p:sp>
      <p:sp>
        <p:nvSpPr>
          <p:cNvPr id="136" name="PlaceHolder 3"/>
          <p:cNvSpPr>
            <a:spLocks noGrp="1"/>
          </p:cNvSpPr>
          <p:nvPr>
            <p:ph type="body"/>
          </p:nvPr>
        </p:nvSpPr>
        <p:spPr>
          <a:xfrm>
            <a:off x="10276200" y="2646360"/>
            <a:ext cx="8829360" cy="312840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ru-RU" sz="3200" b="0" strike="noStrike" spc="-1">
              <a:latin typeface="Arial" panose="020B0604020202020204"/>
            </a:endParaRPr>
          </a:p>
        </p:txBody>
      </p:sp>
      <p:sp>
        <p:nvSpPr>
          <p:cNvPr id="137" name="PlaceHolder 4"/>
          <p:cNvSpPr>
            <a:spLocks noGrp="1"/>
          </p:cNvSpPr>
          <p:nvPr>
            <p:ph type="body"/>
          </p:nvPr>
        </p:nvSpPr>
        <p:spPr>
          <a:xfrm>
            <a:off x="10276200" y="6072480"/>
            <a:ext cx="8829360" cy="312840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ru-RU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1005120" y="451080"/>
            <a:ext cx="18093240" cy="1888200"/>
          </a:xfrm>
          <a:prstGeom prst="rect">
            <a:avLst/>
          </a:prstGeom>
        </p:spPr>
        <p:txBody>
          <a:bodyPr lIns="0" tIns="0" rIns="0" bIns="0" anchor="ctr">
            <a:spAutoFit/>
          </a:bodyPr>
          <a:p>
            <a:pPr algn="ctr"/>
            <a:endParaRPr lang="ru-RU" sz="4400" b="0" strike="noStrike" spc="-1">
              <a:latin typeface="Arial" panose="020B0604020202020204"/>
            </a:endParaRPr>
          </a:p>
        </p:txBody>
      </p:sp>
      <p:sp>
        <p:nvSpPr>
          <p:cNvPr id="139" name="PlaceHolder 2"/>
          <p:cNvSpPr>
            <a:spLocks noGrp="1"/>
          </p:cNvSpPr>
          <p:nvPr>
            <p:ph type="body"/>
          </p:nvPr>
        </p:nvSpPr>
        <p:spPr>
          <a:xfrm>
            <a:off x="1005120" y="2646360"/>
            <a:ext cx="8829360" cy="312840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ru-RU" sz="3200" b="0" strike="noStrike" spc="-1">
              <a:latin typeface="Arial" panose="020B0604020202020204"/>
            </a:endParaRPr>
          </a:p>
        </p:txBody>
      </p:sp>
      <p:sp>
        <p:nvSpPr>
          <p:cNvPr id="140" name="PlaceHolder 3"/>
          <p:cNvSpPr>
            <a:spLocks noGrp="1"/>
          </p:cNvSpPr>
          <p:nvPr>
            <p:ph type="body"/>
          </p:nvPr>
        </p:nvSpPr>
        <p:spPr>
          <a:xfrm>
            <a:off x="10276200" y="2646360"/>
            <a:ext cx="8829360" cy="312840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ru-RU" sz="3200" b="0" strike="noStrike" spc="-1">
              <a:latin typeface="Arial" panose="020B0604020202020204"/>
            </a:endParaRPr>
          </a:p>
        </p:txBody>
      </p:sp>
      <p:sp>
        <p:nvSpPr>
          <p:cNvPr id="141" name="PlaceHolder 4"/>
          <p:cNvSpPr>
            <a:spLocks noGrp="1"/>
          </p:cNvSpPr>
          <p:nvPr>
            <p:ph type="body"/>
          </p:nvPr>
        </p:nvSpPr>
        <p:spPr>
          <a:xfrm>
            <a:off x="1005120" y="6072480"/>
            <a:ext cx="18093240" cy="312840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ru-RU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title"/>
          </p:nvPr>
        </p:nvSpPr>
        <p:spPr>
          <a:xfrm>
            <a:off x="1005120" y="451080"/>
            <a:ext cx="18093240" cy="1888200"/>
          </a:xfrm>
          <a:prstGeom prst="rect">
            <a:avLst/>
          </a:prstGeom>
        </p:spPr>
        <p:txBody>
          <a:bodyPr lIns="0" tIns="0" rIns="0" bIns="0" anchor="ctr">
            <a:spAutoFit/>
          </a:bodyPr>
          <a:p>
            <a:pPr algn="ctr"/>
            <a:endParaRPr lang="ru-RU" sz="4400" b="0" strike="noStrike" spc="-1">
              <a:latin typeface="Arial" panose="020B0604020202020204"/>
            </a:endParaRPr>
          </a:p>
        </p:txBody>
      </p:sp>
      <p:sp>
        <p:nvSpPr>
          <p:cNvPr id="143" name="PlaceHolder 2"/>
          <p:cNvSpPr>
            <a:spLocks noGrp="1"/>
          </p:cNvSpPr>
          <p:nvPr>
            <p:ph type="body"/>
          </p:nvPr>
        </p:nvSpPr>
        <p:spPr>
          <a:xfrm>
            <a:off x="1005120" y="2646360"/>
            <a:ext cx="18093240" cy="312840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ru-RU" sz="3200" b="0" strike="noStrike" spc="-1">
              <a:latin typeface="Arial" panose="020B0604020202020204"/>
            </a:endParaRPr>
          </a:p>
        </p:txBody>
      </p:sp>
      <p:sp>
        <p:nvSpPr>
          <p:cNvPr id="144" name="PlaceHolder 3"/>
          <p:cNvSpPr>
            <a:spLocks noGrp="1"/>
          </p:cNvSpPr>
          <p:nvPr>
            <p:ph type="body"/>
          </p:nvPr>
        </p:nvSpPr>
        <p:spPr>
          <a:xfrm>
            <a:off x="1005120" y="6072480"/>
            <a:ext cx="18093240" cy="312840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ru-RU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1005120" y="451080"/>
            <a:ext cx="18093240" cy="1888200"/>
          </a:xfrm>
          <a:prstGeom prst="rect">
            <a:avLst/>
          </a:prstGeom>
        </p:spPr>
        <p:txBody>
          <a:bodyPr lIns="0" tIns="0" rIns="0" bIns="0" anchor="ctr">
            <a:spAutoFit/>
          </a:bodyPr>
          <a:p>
            <a:pPr algn="ctr"/>
            <a:endParaRPr lang="ru-RU" sz="4400" b="0" strike="noStrike" spc="-1">
              <a:latin typeface="Arial" panose="020B0604020202020204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 type="body"/>
          </p:nvPr>
        </p:nvSpPr>
        <p:spPr>
          <a:xfrm>
            <a:off x="1005120" y="2646360"/>
            <a:ext cx="8829360" cy="312840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ru-RU" sz="3200" b="0" strike="noStrike" spc="-1">
              <a:latin typeface="Arial" panose="020B0604020202020204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 type="body"/>
          </p:nvPr>
        </p:nvSpPr>
        <p:spPr>
          <a:xfrm>
            <a:off x="10276200" y="2646360"/>
            <a:ext cx="8829360" cy="312840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ru-RU" sz="3200" b="0" strike="noStrike" spc="-1">
              <a:latin typeface="Arial" panose="020B0604020202020204"/>
            </a:endParaRPr>
          </a:p>
        </p:txBody>
      </p:sp>
      <p:sp>
        <p:nvSpPr>
          <p:cNvPr id="148" name="PlaceHolder 4"/>
          <p:cNvSpPr>
            <a:spLocks noGrp="1"/>
          </p:cNvSpPr>
          <p:nvPr>
            <p:ph type="body"/>
          </p:nvPr>
        </p:nvSpPr>
        <p:spPr>
          <a:xfrm>
            <a:off x="1005120" y="6072480"/>
            <a:ext cx="8829360" cy="312840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ru-RU" sz="3200" b="0" strike="noStrike" spc="-1">
              <a:latin typeface="Arial" panose="020B0604020202020204"/>
            </a:endParaRPr>
          </a:p>
        </p:txBody>
      </p:sp>
      <p:sp>
        <p:nvSpPr>
          <p:cNvPr id="149" name="PlaceHolder 5"/>
          <p:cNvSpPr>
            <a:spLocks noGrp="1"/>
          </p:cNvSpPr>
          <p:nvPr>
            <p:ph type="body"/>
          </p:nvPr>
        </p:nvSpPr>
        <p:spPr>
          <a:xfrm>
            <a:off x="10276200" y="6072480"/>
            <a:ext cx="8829360" cy="312840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ru-RU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/>
          </p:cNvSpPr>
          <p:nvPr>
            <p:ph type="title"/>
          </p:nvPr>
        </p:nvSpPr>
        <p:spPr>
          <a:xfrm>
            <a:off x="1005120" y="451080"/>
            <a:ext cx="18093240" cy="1888200"/>
          </a:xfrm>
          <a:prstGeom prst="rect">
            <a:avLst/>
          </a:prstGeom>
        </p:spPr>
        <p:txBody>
          <a:bodyPr lIns="0" tIns="0" rIns="0" bIns="0" anchor="ctr">
            <a:spAutoFit/>
          </a:bodyPr>
          <a:p>
            <a:pPr algn="ctr"/>
            <a:endParaRPr lang="ru-RU" sz="4400" b="0" strike="noStrike" spc="-1">
              <a:latin typeface="Arial" panose="020B0604020202020204"/>
            </a:endParaRPr>
          </a:p>
        </p:txBody>
      </p:sp>
      <p:sp>
        <p:nvSpPr>
          <p:cNvPr id="151" name="PlaceHolder 2"/>
          <p:cNvSpPr>
            <a:spLocks noGrp="1"/>
          </p:cNvSpPr>
          <p:nvPr>
            <p:ph type="body"/>
          </p:nvPr>
        </p:nvSpPr>
        <p:spPr>
          <a:xfrm>
            <a:off x="1005120" y="2646360"/>
            <a:ext cx="5825880" cy="312840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ru-RU" sz="3200" b="0" strike="noStrike" spc="-1">
              <a:latin typeface="Arial" panose="020B0604020202020204"/>
            </a:endParaRPr>
          </a:p>
        </p:txBody>
      </p:sp>
      <p:sp>
        <p:nvSpPr>
          <p:cNvPr id="152" name="PlaceHolder 3"/>
          <p:cNvSpPr>
            <a:spLocks noGrp="1"/>
          </p:cNvSpPr>
          <p:nvPr>
            <p:ph type="body"/>
          </p:nvPr>
        </p:nvSpPr>
        <p:spPr>
          <a:xfrm>
            <a:off x="7122600" y="2646360"/>
            <a:ext cx="5825880" cy="312840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ru-RU" sz="3200" b="0" strike="noStrike" spc="-1">
              <a:latin typeface="Arial" panose="020B0604020202020204"/>
            </a:endParaRPr>
          </a:p>
        </p:txBody>
      </p:sp>
      <p:sp>
        <p:nvSpPr>
          <p:cNvPr id="153" name="PlaceHolder 4"/>
          <p:cNvSpPr>
            <a:spLocks noGrp="1"/>
          </p:cNvSpPr>
          <p:nvPr>
            <p:ph type="body"/>
          </p:nvPr>
        </p:nvSpPr>
        <p:spPr>
          <a:xfrm>
            <a:off x="13240080" y="2646360"/>
            <a:ext cx="5825880" cy="312840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ru-RU" sz="3200" b="0" strike="noStrike" spc="-1">
              <a:latin typeface="Arial" panose="020B0604020202020204"/>
            </a:endParaRPr>
          </a:p>
        </p:txBody>
      </p:sp>
      <p:sp>
        <p:nvSpPr>
          <p:cNvPr id="154" name="PlaceHolder 5"/>
          <p:cNvSpPr>
            <a:spLocks noGrp="1"/>
          </p:cNvSpPr>
          <p:nvPr>
            <p:ph type="body"/>
          </p:nvPr>
        </p:nvSpPr>
        <p:spPr>
          <a:xfrm>
            <a:off x="1005120" y="6072480"/>
            <a:ext cx="5825880" cy="312840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ru-RU" sz="3200" b="0" strike="noStrike" spc="-1">
              <a:latin typeface="Arial" panose="020B0604020202020204"/>
            </a:endParaRPr>
          </a:p>
        </p:txBody>
      </p:sp>
      <p:sp>
        <p:nvSpPr>
          <p:cNvPr id="155" name="PlaceHolder 6"/>
          <p:cNvSpPr>
            <a:spLocks noGrp="1"/>
          </p:cNvSpPr>
          <p:nvPr>
            <p:ph type="body"/>
          </p:nvPr>
        </p:nvSpPr>
        <p:spPr>
          <a:xfrm>
            <a:off x="7122600" y="6072480"/>
            <a:ext cx="5825880" cy="312840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ru-RU" sz="3200" b="0" strike="noStrike" spc="-1">
              <a:latin typeface="Arial" panose="020B0604020202020204"/>
            </a:endParaRPr>
          </a:p>
        </p:txBody>
      </p:sp>
      <p:sp>
        <p:nvSpPr>
          <p:cNvPr id="156" name="PlaceHolder 7"/>
          <p:cNvSpPr>
            <a:spLocks noGrp="1"/>
          </p:cNvSpPr>
          <p:nvPr>
            <p:ph type="body"/>
          </p:nvPr>
        </p:nvSpPr>
        <p:spPr>
          <a:xfrm>
            <a:off x="13240080" y="6072480"/>
            <a:ext cx="5825880" cy="312840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ru-RU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1005120" y="451080"/>
            <a:ext cx="18093240" cy="1888200"/>
          </a:xfrm>
          <a:prstGeom prst="rect">
            <a:avLst/>
          </a:prstGeom>
        </p:spPr>
        <p:txBody>
          <a:bodyPr lIns="0" tIns="0" rIns="0" bIns="0" anchor="ctr">
            <a:spAutoFit/>
          </a:bodyPr>
          <a:p>
            <a:pPr algn="ctr"/>
            <a:endParaRPr lang="ru-RU" sz="44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subTitle"/>
          </p:nvPr>
        </p:nvSpPr>
        <p:spPr>
          <a:xfrm>
            <a:off x="1005120" y="451080"/>
            <a:ext cx="18093240" cy="8753760"/>
          </a:xfrm>
          <a:prstGeom prst="rect">
            <a:avLst/>
          </a:prstGeom>
        </p:spPr>
        <p:txBody>
          <a:bodyPr lIns="0" tIns="0" rIns="0" bIns="0" anchor="ctr">
            <a:spAutoFit/>
          </a:bodyPr>
          <a:p>
            <a:pPr algn="ctr"/>
            <a:endParaRPr lang="ru-RU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1005120" y="451080"/>
            <a:ext cx="18093240" cy="1888200"/>
          </a:xfrm>
          <a:prstGeom prst="rect">
            <a:avLst/>
          </a:prstGeom>
        </p:spPr>
        <p:txBody>
          <a:bodyPr lIns="0" tIns="0" rIns="0" bIns="0" anchor="ctr">
            <a:spAutoFit/>
          </a:bodyPr>
          <a:p>
            <a:pPr algn="ctr"/>
            <a:endParaRPr lang="ru-RU" sz="4400" b="0" strike="noStrike" spc="-1">
              <a:latin typeface="Arial" panose="020B0604020202020204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1005120" y="2646360"/>
            <a:ext cx="8829360" cy="312840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ru-RU" sz="3200" b="0" strike="noStrike" spc="-1">
              <a:latin typeface="Arial" panose="020B0604020202020204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 type="body"/>
          </p:nvPr>
        </p:nvSpPr>
        <p:spPr>
          <a:xfrm>
            <a:off x="10276200" y="2646360"/>
            <a:ext cx="8829360" cy="6558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ru-RU" sz="3200" b="0" strike="noStrike" spc="-1">
              <a:latin typeface="Arial" panose="020B0604020202020204"/>
            </a:endParaRPr>
          </a:p>
        </p:txBody>
      </p:sp>
      <p:sp>
        <p:nvSpPr>
          <p:cNvPr id="16" name="PlaceHolder 4"/>
          <p:cNvSpPr>
            <a:spLocks noGrp="1"/>
          </p:cNvSpPr>
          <p:nvPr>
            <p:ph type="body"/>
          </p:nvPr>
        </p:nvSpPr>
        <p:spPr>
          <a:xfrm>
            <a:off x="1005120" y="6072480"/>
            <a:ext cx="8829360" cy="312840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ru-RU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1005120" y="451080"/>
            <a:ext cx="18093240" cy="1888200"/>
          </a:xfrm>
          <a:prstGeom prst="rect">
            <a:avLst/>
          </a:prstGeom>
        </p:spPr>
        <p:txBody>
          <a:bodyPr lIns="0" tIns="0" rIns="0" bIns="0" anchor="ctr">
            <a:spAutoFit/>
          </a:bodyPr>
          <a:p>
            <a:pPr algn="ctr"/>
            <a:endParaRPr lang="ru-RU" sz="4400" b="0" strike="noStrike" spc="-1">
              <a:latin typeface="Arial" panose="020B0604020202020204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1005120" y="2646360"/>
            <a:ext cx="8829360" cy="6558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ru-RU" sz="3200" b="0" strike="noStrike" spc="-1">
              <a:latin typeface="Arial" panose="020B0604020202020204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 type="body"/>
          </p:nvPr>
        </p:nvSpPr>
        <p:spPr>
          <a:xfrm>
            <a:off x="10276200" y="2646360"/>
            <a:ext cx="8829360" cy="312840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ru-RU" sz="3200" b="0" strike="noStrike" spc="-1">
              <a:latin typeface="Arial" panose="020B0604020202020204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 type="body"/>
          </p:nvPr>
        </p:nvSpPr>
        <p:spPr>
          <a:xfrm>
            <a:off x="10276200" y="6072480"/>
            <a:ext cx="8829360" cy="312840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ru-RU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1005120" y="451080"/>
            <a:ext cx="18093240" cy="1888200"/>
          </a:xfrm>
          <a:prstGeom prst="rect">
            <a:avLst/>
          </a:prstGeom>
        </p:spPr>
        <p:txBody>
          <a:bodyPr lIns="0" tIns="0" rIns="0" bIns="0" anchor="ctr">
            <a:spAutoFit/>
          </a:bodyPr>
          <a:p>
            <a:pPr algn="ctr"/>
            <a:endParaRPr lang="ru-RU" sz="4400" b="0" strike="noStrike" spc="-1">
              <a:latin typeface="Arial" panose="020B0604020202020204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1005120" y="2646360"/>
            <a:ext cx="8829360" cy="312840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ru-RU" sz="3200" b="0" strike="noStrike" spc="-1">
              <a:latin typeface="Arial" panose="020B0604020202020204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 type="body"/>
          </p:nvPr>
        </p:nvSpPr>
        <p:spPr>
          <a:xfrm>
            <a:off x="10276200" y="2646360"/>
            <a:ext cx="8829360" cy="312840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ru-RU" sz="3200" b="0" strike="noStrike" spc="-1">
              <a:latin typeface="Arial" panose="020B0604020202020204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 type="body"/>
          </p:nvPr>
        </p:nvSpPr>
        <p:spPr>
          <a:xfrm>
            <a:off x="1005120" y="6072480"/>
            <a:ext cx="18093240" cy="312840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ru-RU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5" Type="http://schemas.openxmlformats.org/officeDocument/2006/relationships/theme" Target="../theme/theme1.xml"/><Relationship Id="rId14" Type="http://schemas.openxmlformats.org/officeDocument/2006/relationships/image" Target="../media/image2.png"/><Relationship Id="rId13" Type="http://schemas.openxmlformats.org/officeDocument/2006/relationships/image" Target="../media/image1.png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0.xml"/><Relationship Id="rId7" Type="http://schemas.openxmlformats.org/officeDocument/2006/relationships/slideLayout" Target="../slideLayouts/slideLayout19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4" Type="http://schemas.openxmlformats.org/officeDocument/2006/relationships/theme" Target="../theme/theme2.xml"/><Relationship Id="rId13" Type="http://schemas.openxmlformats.org/officeDocument/2006/relationships/image" Target="../media/image1.png"/><Relationship Id="rId12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" Type="http://schemas.openxmlformats.org/officeDocument/2006/relationships/slideLayout" Target="../slideLayouts/slideLayout13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3.xml"/><Relationship Id="rId8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9.xml"/><Relationship Id="rId4" Type="http://schemas.openxmlformats.org/officeDocument/2006/relationships/slideLayout" Target="../slideLayouts/slideLayout28.xml"/><Relationship Id="rId3" Type="http://schemas.openxmlformats.org/officeDocument/2006/relationships/slideLayout" Target="../slideLayouts/slideLayout27.xml"/><Relationship Id="rId2" Type="http://schemas.openxmlformats.org/officeDocument/2006/relationships/slideLayout" Target="../slideLayouts/slideLayout26.xml"/><Relationship Id="rId14" Type="http://schemas.openxmlformats.org/officeDocument/2006/relationships/theme" Target="../theme/theme3.xml"/><Relationship Id="rId13" Type="http://schemas.openxmlformats.org/officeDocument/2006/relationships/image" Target="../media/image1.png"/><Relationship Id="rId12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34.xml"/><Relationship Id="rId1" Type="http://schemas.openxmlformats.org/officeDocument/2006/relationships/slideLayout" Target="../slideLayouts/slideLayout25.xml"/></Relationships>
</file>

<file path=ppt/slideMasters/_rels/slideMaster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5.xml"/><Relationship Id="rId8" Type="http://schemas.openxmlformats.org/officeDocument/2006/relationships/slideLayout" Target="../slideLayouts/slideLayout44.xml"/><Relationship Id="rId7" Type="http://schemas.openxmlformats.org/officeDocument/2006/relationships/slideLayout" Target="../slideLayouts/slideLayout43.xml"/><Relationship Id="rId6" Type="http://schemas.openxmlformats.org/officeDocument/2006/relationships/slideLayout" Target="../slideLayouts/slideLayout42.xml"/><Relationship Id="rId5" Type="http://schemas.openxmlformats.org/officeDocument/2006/relationships/slideLayout" Target="../slideLayouts/slideLayout41.xml"/><Relationship Id="rId4" Type="http://schemas.openxmlformats.org/officeDocument/2006/relationships/slideLayout" Target="../slideLayouts/slideLayout40.xml"/><Relationship Id="rId3" Type="http://schemas.openxmlformats.org/officeDocument/2006/relationships/slideLayout" Target="../slideLayouts/slideLayout39.xml"/><Relationship Id="rId2" Type="http://schemas.openxmlformats.org/officeDocument/2006/relationships/slideLayout" Target="../slideLayouts/slideLayout38.xml"/><Relationship Id="rId14" Type="http://schemas.openxmlformats.org/officeDocument/2006/relationships/theme" Target="../theme/theme4.xml"/><Relationship Id="rId13" Type="http://schemas.openxmlformats.org/officeDocument/2006/relationships/image" Target="../media/image1.png"/><Relationship Id="rId12" Type="http://schemas.openxmlformats.org/officeDocument/2006/relationships/slideLayout" Target="../slideLayouts/slideLayout48.xml"/><Relationship Id="rId11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46.xml"/><Relationship Id="rId1" Type="http://schemas.openxmlformats.org/officeDocument/2006/relationships/slideLayout" Target="../slideLayouts/slideLayout3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0" y="0"/>
            <a:ext cx="20102040" cy="11306520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0" y="11308556"/>
                </a:moveTo>
                <a:lnTo>
                  <a:pt x="20104099" y="11308556"/>
                </a:lnTo>
                <a:lnTo>
                  <a:pt x="20104099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solidFill>
            <a:srgbClr val="422B7B"/>
          </a:solidFill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2" name="CustomShape 2"/>
          <p:cNvSpPr/>
          <p:nvPr/>
        </p:nvSpPr>
        <p:spPr>
          <a:xfrm>
            <a:off x="14176440" y="0"/>
            <a:ext cx="5925240" cy="11306520"/>
          </a:xfrm>
          <a:prstGeom prst="rect">
            <a:avLst/>
          </a:prstGeom>
          <a:blipFill rotWithShape="0">
            <a:blip r:embed="rId14"/>
            <a:stretch>
              <a:fillRect/>
            </a:stretch>
          </a:blipFill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3" name="PlaceHolder 3"/>
          <p:cNvSpPr>
            <a:spLocks noGrp="1"/>
          </p:cNvSpPr>
          <p:nvPr>
            <p:ph type="title"/>
          </p:nvPr>
        </p:nvSpPr>
        <p:spPr>
          <a:xfrm>
            <a:off x="1005120" y="451080"/>
            <a:ext cx="18093240" cy="188820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/>
            <a:r>
              <a:rPr lang="ru-RU" sz="4400" b="0" strike="noStrike" spc="-1">
                <a:latin typeface="Arial" panose="020B0604020202020204"/>
              </a:rPr>
              <a:t>Для правки текста заглавия щёлкните мышью</a:t>
            </a:r>
            <a:endParaRPr lang="ru-RU" sz="4400" b="0" strike="noStrike" spc="-1">
              <a:latin typeface="Arial" panose="020B0604020202020204"/>
            </a:endParaRPr>
          </a:p>
        </p:txBody>
      </p:sp>
      <p:sp>
        <p:nvSpPr>
          <p:cNvPr id="4" name="PlaceHolder 4"/>
          <p:cNvSpPr>
            <a:spLocks noGrp="1"/>
          </p:cNvSpPr>
          <p:nvPr>
            <p:ph type="body"/>
          </p:nvPr>
        </p:nvSpPr>
        <p:spPr>
          <a:xfrm>
            <a:off x="1005120" y="2646360"/>
            <a:ext cx="18093240" cy="6558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 marL="431800" indent="-323850">
              <a:spcBef>
                <a:spcPts val="141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ru-RU" sz="3200" b="0" strike="noStrike" spc="-1">
                <a:latin typeface="Arial" panose="020B0604020202020204"/>
              </a:rPr>
              <a:t>Для правки структуры щёлкните мышью</a:t>
            </a:r>
            <a:endParaRPr lang="ru-RU" sz="3200" b="0" strike="noStrike" spc="-1">
              <a:latin typeface="Arial" panose="020B0604020202020204"/>
            </a:endParaRPr>
          </a:p>
          <a:p>
            <a:pPr marL="864235" lvl="1" indent="-323850">
              <a:spcBef>
                <a:spcPts val="1135"/>
              </a:spcBef>
              <a:buClr>
                <a:srgbClr val="000000"/>
              </a:buClr>
              <a:buSzPct val="75000"/>
              <a:buFont typeface="Symbol" panose="05050102010706020507" charset="2"/>
              <a:buChar char=""/>
            </a:pPr>
            <a:r>
              <a:rPr lang="ru-RU" sz="2800" b="0" strike="noStrike" spc="-1">
                <a:latin typeface="Arial" panose="020B0604020202020204"/>
              </a:rPr>
              <a:t>Второй уровень структуры</a:t>
            </a:r>
            <a:endParaRPr lang="ru-RU" sz="2800" b="0" strike="noStrike" spc="-1">
              <a:latin typeface="Arial" panose="020B0604020202020204"/>
            </a:endParaRPr>
          </a:p>
          <a:p>
            <a:pPr marL="1296035" lvl="2" indent="-288290">
              <a:spcBef>
                <a:spcPts val="850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ru-RU" sz="2400" b="0" strike="noStrike" spc="-1">
                <a:latin typeface="Arial" panose="020B0604020202020204"/>
              </a:rPr>
              <a:t>Третий уровень структуры</a:t>
            </a:r>
            <a:endParaRPr lang="ru-RU" sz="2400" b="0" strike="noStrike" spc="-1">
              <a:latin typeface="Arial" panose="020B0604020202020204"/>
            </a:endParaRPr>
          </a:p>
          <a:p>
            <a:pPr marL="1727835" lvl="3" indent="-215900">
              <a:spcBef>
                <a:spcPts val="565"/>
              </a:spcBef>
              <a:buClr>
                <a:srgbClr val="000000"/>
              </a:buClr>
              <a:buSzPct val="75000"/>
              <a:buFont typeface="Symbol" panose="05050102010706020507" charset="2"/>
              <a:buChar char=""/>
            </a:pPr>
            <a:r>
              <a:rPr lang="ru-RU" sz="2000" b="0" strike="noStrike" spc="-1">
                <a:latin typeface="Arial" panose="020B0604020202020204"/>
              </a:rPr>
              <a:t>Четвёртый уровень структуры</a:t>
            </a:r>
            <a:endParaRPr lang="ru-RU" sz="2000" b="0" strike="noStrike" spc="-1">
              <a:latin typeface="Arial" panose="020B0604020202020204"/>
            </a:endParaRPr>
          </a:p>
          <a:p>
            <a:pPr marL="2160270" lvl="4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ru-RU" sz="2000" b="0" strike="noStrike" spc="-1">
                <a:latin typeface="Arial" panose="020B0604020202020204"/>
              </a:rPr>
              <a:t>Пятый уровень структуры</a:t>
            </a:r>
            <a:endParaRPr lang="ru-RU" sz="2000" b="0" strike="noStrike" spc="-1">
              <a:latin typeface="Arial" panose="020B0604020202020204"/>
            </a:endParaRPr>
          </a:p>
          <a:p>
            <a:pPr marL="2592070" lvl="5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ru-RU" sz="2000" b="0" strike="noStrike" spc="-1">
                <a:latin typeface="Arial" panose="020B0604020202020204"/>
              </a:rPr>
              <a:t>Шестой уровень структуры</a:t>
            </a:r>
            <a:endParaRPr lang="ru-RU" sz="2000" b="0" strike="noStrike" spc="-1">
              <a:latin typeface="Arial" panose="020B0604020202020204"/>
            </a:endParaRPr>
          </a:p>
          <a:p>
            <a:pPr marL="3023870" lvl="6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ru-RU" sz="2000" b="0" strike="noStrike" spc="-1">
                <a:latin typeface="Arial" panose="020B0604020202020204"/>
              </a:rPr>
              <a:t>Седьмой уровень структуры</a:t>
            </a:r>
            <a:endParaRPr lang="ru-RU" sz="2000" b="0" strike="noStrike" spc="-1">
              <a:latin typeface="Arial" panose="020B0604020202020204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/>
    <p:bodyStyle/>
    <p:otherStyle/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1005120" y="450720"/>
            <a:ext cx="18092880" cy="188856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/>
            <a:r>
              <a:rPr lang="ru-RU" sz="4400" b="0" strike="noStrike" spc="-1">
                <a:latin typeface="Arial" panose="020B0604020202020204"/>
              </a:rPr>
              <a:t>Для правки текста заглавия щёлкните мышью</a:t>
            </a:r>
            <a:endParaRPr lang="ru-RU" sz="4400" b="0" strike="noStrike" spc="-1">
              <a:latin typeface="Arial" panose="020B0604020202020204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1005120" y="2646360"/>
            <a:ext cx="18093240" cy="6558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 marL="431800" indent="-323850">
              <a:spcBef>
                <a:spcPts val="141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ru-RU" sz="3200" b="0" strike="noStrike" spc="-1">
                <a:latin typeface="Arial" panose="020B0604020202020204"/>
              </a:rPr>
              <a:t>Для правки структуры щёлкните мышью</a:t>
            </a:r>
            <a:endParaRPr lang="ru-RU" sz="3200" b="0" strike="noStrike" spc="-1">
              <a:latin typeface="Arial" panose="020B0604020202020204"/>
            </a:endParaRPr>
          </a:p>
          <a:p>
            <a:pPr marL="864235" lvl="1" indent="-323850">
              <a:spcBef>
                <a:spcPts val="1135"/>
              </a:spcBef>
              <a:buClr>
                <a:srgbClr val="000000"/>
              </a:buClr>
              <a:buSzPct val="75000"/>
              <a:buFont typeface="Symbol" panose="05050102010706020507" charset="2"/>
              <a:buChar char=""/>
            </a:pPr>
            <a:r>
              <a:rPr lang="ru-RU" sz="2800" b="0" strike="noStrike" spc="-1">
                <a:latin typeface="Arial" panose="020B0604020202020204"/>
              </a:rPr>
              <a:t>Второй уровень структуры</a:t>
            </a:r>
            <a:endParaRPr lang="ru-RU" sz="2800" b="0" strike="noStrike" spc="-1">
              <a:latin typeface="Arial" panose="020B0604020202020204"/>
            </a:endParaRPr>
          </a:p>
          <a:p>
            <a:pPr marL="1296035" lvl="2" indent="-288290">
              <a:spcBef>
                <a:spcPts val="850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ru-RU" sz="2400" b="0" strike="noStrike" spc="-1">
                <a:latin typeface="Arial" panose="020B0604020202020204"/>
              </a:rPr>
              <a:t>Третий уровень структуры</a:t>
            </a:r>
            <a:endParaRPr lang="ru-RU" sz="2400" b="0" strike="noStrike" spc="-1">
              <a:latin typeface="Arial" panose="020B0604020202020204"/>
            </a:endParaRPr>
          </a:p>
          <a:p>
            <a:pPr marL="1727835" lvl="3" indent="-215900">
              <a:spcBef>
                <a:spcPts val="565"/>
              </a:spcBef>
              <a:buClr>
                <a:srgbClr val="000000"/>
              </a:buClr>
              <a:buSzPct val="75000"/>
              <a:buFont typeface="Symbol" panose="05050102010706020507" charset="2"/>
              <a:buChar char=""/>
            </a:pPr>
            <a:r>
              <a:rPr lang="ru-RU" sz="2000" b="0" strike="noStrike" spc="-1">
                <a:latin typeface="Arial" panose="020B0604020202020204"/>
              </a:rPr>
              <a:t>Четвёртый уровень структуры</a:t>
            </a:r>
            <a:endParaRPr lang="ru-RU" sz="2000" b="0" strike="noStrike" spc="-1">
              <a:latin typeface="Arial" panose="020B0604020202020204"/>
            </a:endParaRPr>
          </a:p>
          <a:p>
            <a:pPr marL="2160270" lvl="4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ru-RU" sz="2000" b="0" strike="noStrike" spc="-1">
                <a:latin typeface="Arial" panose="020B0604020202020204"/>
              </a:rPr>
              <a:t>Пятый уровень структуры</a:t>
            </a:r>
            <a:endParaRPr lang="ru-RU" sz="2000" b="0" strike="noStrike" spc="-1">
              <a:latin typeface="Arial" panose="020B0604020202020204"/>
            </a:endParaRPr>
          </a:p>
          <a:p>
            <a:pPr marL="2592070" lvl="5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ru-RU" sz="2000" b="0" strike="noStrike" spc="-1">
                <a:latin typeface="Arial" panose="020B0604020202020204"/>
              </a:rPr>
              <a:t>Шестой уровень структуры</a:t>
            </a:r>
            <a:endParaRPr lang="ru-RU" sz="2000" b="0" strike="noStrike" spc="-1">
              <a:latin typeface="Arial" panose="020B0604020202020204"/>
            </a:endParaRPr>
          </a:p>
          <a:p>
            <a:pPr marL="3023870" lvl="6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ru-RU" sz="2000" b="0" strike="noStrike" spc="-1">
                <a:latin typeface="Arial" panose="020B0604020202020204"/>
              </a:rPr>
              <a:t>Седьмой уровень структуры</a:t>
            </a:r>
            <a:endParaRPr lang="ru-RU" sz="2000" b="0" strike="noStrike" spc="-1">
              <a:latin typeface="Arial" panose="020B0604020202020204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/>
    <p:bodyStyle/>
    <p:otherStyle/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1005120" y="450720"/>
            <a:ext cx="18092880" cy="1888560"/>
          </a:xfrm>
          <a:prstGeom prst="rect">
            <a:avLst/>
          </a:prstGeom>
        </p:spPr>
        <p:txBody>
          <a:bodyPr lIns="0" tIns="0" rIns="0" bIns="0" anchor="ctr">
            <a:spAutoFit/>
          </a:bodyPr>
          <a:p>
            <a:r>
              <a:rPr lang="ru-RU" sz="1800" b="0" strike="noStrike" spc="-1">
                <a:solidFill>
                  <a:srgbClr val="000000"/>
                </a:solidFill>
                <a:latin typeface="Arial" panose="020B0604020202020204"/>
              </a:rPr>
              <a:t>Для правки текста заглавия щёлкните мышью</a:t>
            </a:r>
            <a:endParaRPr lang="ru-RU" sz="18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body"/>
          </p:nvPr>
        </p:nvSpPr>
        <p:spPr>
          <a:xfrm>
            <a:off x="1005120" y="2646360"/>
            <a:ext cx="18093240" cy="6558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 marL="431800" indent="-323850">
              <a:spcBef>
                <a:spcPts val="141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ru-RU" sz="1800" b="0" strike="noStrike" spc="-1">
                <a:solidFill>
                  <a:srgbClr val="000000"/>
                </a:solidFill>
                <a:latin typeface="Arial" panose="020B0604020202020204"/>
              </a:rPr>
              <a:t>Для правки структуры щёлкните мышью</a:t>
            </a:r>
            <a:endParaRPr lang="ru-RU" sz="18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 marL="864235" lvl="1" indent="-323850">
              <a:spcBef>
                <a:spcPts val="1135"/>
              </a:spcBef>
              <a:buClr>
                <a:srgbClr val="000000"/>
              </a:buClr>
              <a:buSzPct val="75000"/>
              <a:buFont typeface="Symbol" panose="05050102010706020507" charset="2"/>
              <a:buChar char=""/>
            </a:pPr>
            <a:r>
              <a:rPr lang="ru-RU" sz="1800" b="0" strike="noStrike" spc="-1">
                <a:solidFill>
                  <a:srgbClr val="000000"/>
                </a:solidFill>
                <a:latin typeface="Arial" panose="020B0604020202020204"/>
              </a:rPr>
              <a:t>Второй уровень структуры</a:t>
            </a:r>
            <a:endParaRPr lang="ru-RU" sz="18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 marL="1296035" lvl="2" indent="-288290">
              <a:spcBef>
                <a:spcPts val="850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ru-RU" sz="1800" b="0" strike="noStrike" spc="-1">
                <a:solidFill>
                  <a:srgbClr val="000000"/>
                </a:solidFill>
                <a:latin typeface="Arial" panose="020B0604020202020204"/>
              </a:rPr>
              <a:t>Третий уровень структуры</a:t>
            </a:r>
            <a:endParaRPr lang="ru-RU" sz="18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 marL="1727835" lvl="3" indent="-215900">
              <a:spcBef>
                <a:spcPts val="565"/>
              </a:spcBef>
              <a:buClr>
                <a:srgbClr val="000000"/>
              </a:buClr>
              <a:buSzPct val="75000"/>
              <a:buFont typeface="Symbol" panose="05050102010706020507" charset="2"/>
              <a:buChar char=""/>
            </a:pPr>
            <a:r>
              <a:rPr lang="ru-RU" sz="1800" b="0" strike="noStrike" spc="-1">
                <a:solidFill>
                  <a:srgbClr val="000000"/>
                </a:solidFill>
                <a:latin typeface="Arial" panose="020B0604020202020204"/>
              </a:rPr>
              <a:t>Четвёртый уровень структуры</a:t>
            </a:r>
            <a:endParaRPr lang="ru-RU" sz="18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 marL="2160270" lvl="4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ru-RU" sz="2000" b="0" strike="noStrike" spc="-1">
                <a:solidFill>
                  <a:srgbClr val="000000"/>
                </a:solidFill>
                <a:latin typeface="Arial" panose="020B0604020202020204"/>
              </a:rPr>
              <a:t>Пятый уровень структуры</a:t>
            </a:r>
            <a:endParaRPr lang="ru-RU" sz="20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 marL="2592070" lvl="5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ru-RU" sz="2000" b="0" strike="noStrike" spc="-1">
                <a:solidFill>
                  <a:srgbClr val="000000"/>
                </a:solidFill>
                <a:latin typeface="Arial" panose="020B0604020202020204"/>
              </a:rPr>
              <a:t>Шестой уровень структуры</a:t>
            </a:r>
            <a:endParaRPr lang="ru-RU" sz="20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 marL="3023870" lvl="6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ru-RU" sz="2000" b="0" strike="noStrike" spc="-1">
                <a:solidFill>
                  <a:srgbClr val="000000"/>
                </a:solidFill>
                <a:latin typeface="Arial" panose="020B0604020202020204"/>
              </a:rPr>
              <a:t>Седьмой уровень структуры</a:t>
            </a:r>
            <a:endParaRPr lang="ru-RU" sz="20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/>
    <p:bodyStyle/>
    <p:otherStyle/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1921680" y="1281960"/>
            <a:ext cx="16260840" cy="840240"/>
          </a:xfrm>
          <a:prstGeom prst="rect">
            <a:avLst/>
          </a:prstGeom>
        </p:spPr>
        <p:txBody>
          <a:bodyPr lIns="0" tIns="0" rIns="0" bIns="0">
            <a:noAutofit/>
          </a:bodyPr>
          <a:p>
            <a:pPr>
              <a:lnSpc>
                <a:spcPct val="100000"/>
              </a:lnSpc>
            </a:pPr>
            <a:r>
              <a:rPr lang="ru-RU" sz="5350" b="0" strike="noStrike" spc="-1">
                <a:solidFill>
                  <a:srgbClr val="000000"/>
                </a:solidFill>
                <a:latin typeface="Helvetica World"/>
              </a:rPr>
              <a:t>Образец заголовка</a:t>
            </a:r>
            <a:endParaRPr lang="ru-RU" sz="535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 type="dt"/>
          </p:nvPr>
        </p:nvSpPr>
        <p:spPr>
          <a:xfrm>
            <a:off x="1005120" y="10517760"/>
            <a:ext cx="4623480" cy="276480"/>
          </a:xfrm>
          <a:prstGeom prst="rect">
            <a:avLst/>
          </a:prstGeom>
        </p:spPr>
        <p:txBody>
          <a:bodyPr lIns="0" tIns="0" rIns="0" bIns="0">
            <a:noAutofit/>
          </a:bodyPr>
          <a:p>
            <a:pPr>
              <a:lnSpc>
                <a:spcPct val="100000"/>
              </a:lnSpc>
            </a:pPr>
            <a:fld id="{ABB7021A-3105-4772-9207-D76777D8BB66}" type="datetime1">
              <a:rPr lang="ru-RU" sz="1800" b="0" strike="noStrike" spc="-1">
                <a:solidFill>
                  <a:srgbClr val="8B8B8B"/>
                </a:solidFill>
                <a:latin typeface="Calibri" panose="020F0502020204030204"/>
              </a:rPr>
            </a:fld>
            <a:endParaRPr lang="ru-RU" sz="1800" b="0" strike="noStrike" spc="-1">
              <a:latin typeface="Times New Roman" panose="02020603050405020304"/>
            </a:endParaRPr>
          </a:p>
        </p:txBody>
      </p:sp>
      <p:sp>
        <p:nvSpPr>
          <p:cNvPr id="118" name="PlaceHolder 3"/>
          <p:cNvSpPr>
            <a:spLocks noGrp="1"/>
          </p:cNvSpPr>
          <p:nvPr>
            <p:ph type="ftr"/>
          </p:nvPr>
        </p:nvSpPr>
        <p:spPr>
          <a:xfrm>
            <a:off x="6835320" y="10517760"/>
            <a:ext cx="6432840" cy="276480"/>
          </a:xfrm>
          <a:prstGeom prst="rect">
            <a:avLst/>
          </a:prstGeom>
        </p:spPr>
        <p:txBody>
          <a:bodyPr lIns="0" tIns="0" rIns="0" bIns="0">
            <a:noAutofit/>
          </a:bodyPr>
          <a:p>
            <a:endParaRPr lang="ru-RU" sz="2400" b="0" strike="noStrike" spc="-1">
              <a:latin typeface="Times New Roman" panose="02020603050405020304"/>
            </a:endParaRPr>
          </a:p>
        </p:txBody>
      </p:sp>
      <p:sp>
        <p:nvSpPr>
          <p:cNvPr id="119" name="PlaceHolder 4"/>
          <p:cNvSpPr>
            <a:spLocks noGrp="1"/>
          </p:cNvSpPr>
          <p:nvPr>
            <p:ph type="sldNum"/>
          </p:nvPr>
        </p:nvSpPr>
        <p:spPr>
          <a:xfrm>
            <a:off x="14474880" y="10517760"/>
            <a:ext cx="4623480" cy="276480"/>
          </a:xfrm>
          <a:prstGeom prst="rect">
            <a:avLst/>
          </a:prstGeom>
        </p:spPr>
        <p:txBody>
          <a:bodyPr lIns="0" tIns="0" rIns="0" bIns="0">
            <a:noAutofit/>
          </a:bodyPr>
          <a:p>
            <a:pPr algn="r">
              <a:lnSpc>
                <a:spcPct val="100000"/>
              </a:lnSpc>
            </a:pPr>
            <a:fld id="{3B12F462-AA60-42A4-83B2-57581470F3CD}" type="slidenum">
              <a:rPr lang="ru-RU" sz="1800" b="0" strike="noStrike" spc="-1">
                <a:solidFill>
                  <a:srgbClr val="8B8B8B"/>
                </a:solidFill>
                <a:latin typeface="Calibri" panose="020F0502020204030204"/>
              </a:rPr>
            </a:fld>
            <a:endParaRPr lang="ru-RU" sz="1800" b="0" strike="noStrike" spc="-1">
              <a:latin typeface="Times New Roman" panose="02020603050405020304"/>
            </a:endParaRPr>
          </a:p>
        </p:txBody>
      </p:sp>
      <p:sp>
        <p:nvSpPr>
          <p:cNvPr id="120" name="PlaceHolder 5"/>
          <p:cNvSpPr>
            <a:spLocks noGrp="1"/>
          </p:cNvSpPr>
          <p:nvPr>
            <p:ph type="body"/>
          </p:nvPr>
        </p:nvSpPr>
        <p:spPr>
          <a:xfrm>
            <a:off x="1005120" y="2646360"/>
            <a:ext cx="18093240" cy="6558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 marL="431800" indent="-323850">
              <a:spcBef>
                <a:spcPts val="141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ru-RU" sz="1800" b="0" strike="noStrike" spc="-1">
                <a:solidFill>
                  <a:srgbClr val="000000"/>
                </a:solidFill>
                <a:latin typeface="Calibri" panose="020F0502020204030204"/>
              </a:rPr>
              <a:t>Для правки структуры щёлкните мышью</a:t>
            </a:r>
            <a:endParaRPr lang="ru-RU" sz="1800" b="0" strike="noStrike" spc="-1">
              <a:solidFill>
                <a:srgbClr val="000000"/>
              </a:solidFill>
              <a:latin typeface="Calibri" panose="020F0502020204030204"/>
            </a:endParaRPr>
          </a:p>
          <a:p>
            <a:pPr marL="864235" lvl="1" indent="-323850">
              <a:spcBef>
                <a:spcPts val="1135"/>
              </a:spcBef>
              <a:buClr>
                <a:srgbClr val="000000"/>
              </a:buClr>
              <a:buSzPct val="75000"/>
              <a:buFont typeface="Symbol" panose="05050102010706020507" charset="2"/>
              <a:buChar char=""/>
            </a:pPr>
            <a:r>
              <a:rPr lang="ru-RU" sz="1800" b="0" strike="noStrike" spc="-1">
                <a:solidFill>
                  <a:srgbClr val="000000"/>
                </a:solidFill>
                <a:latin typeface="Calibri" panose="020F0502020204030204"/>
              </a:rPr>
              <a:t>Второй уровень структуры</a:t>
            </a:r>
            <a:endParaRPr lang="ru-RU" sz="1800" b="0" strike="noStrike" spc="-1">
              <a:solidFill>
                <a:srgbClr val="000000"/>
              </a:solidFill>
              <a:latin typeface="Calibri" panose="020F0502020204030204"/>
            </a:endParaRPr>
          </a:p>
          <a:p>
            <a:pPr marL="1296035" lvl="2" indent="-288290">
              <a:spcBef>
                <a:spcPts val="850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ru-RU" sz="1800" b="0" strike="noStrike" spc="-1">
                <a:solidFill>
                  <a:srgbClr val="000000"/>
                </a:solidFill>
                <a:latin typeface="Calibri" panose="020F0502020204030204"/>
              </a:rPr>
              <a:t>Третий уровень структуры</a:t>
            </a:r>
            <a:endParaRPr lang="ru-RU" sz="1800" b="0" strike="noStrike" spc="-1">
              <a:solidFill>
                <a:srgbClr val="000000"/>
              </a:solidFill>
              <a:latin typeface="Calibri" panose="020F0502020204030204"/>
            </a:endParaRPr>
          </a:p>
          <a:p>
            <a:pPr marL="1727835" lvl="3" indent="-215900">
              <a:spcBef>
                <a:spcPts val="565"/>
              </a:spcBef>
              <a:buClr>
                <a:srgbClr val="000000"/>
              </a:buClr>
              <a:buSzPct val="75000"/>
              <a:buFont typeface="Symbol" panose="05050102010706020507" charset="2"/>
              <a:buChar char=""/>
            </a:pPr>
            <a:r>
              <a:rPr lang="ru-RU" sz="1800" b="0" strike="noStrike" spc="-1">
                <a:solidFill>
                  <a:srgbClr val="000000"/>
                </a:solidFill>
                <a:latin typeface="Calibri" panose="020F0502020204030204"/>
              </a:rPr>
              <a:t>Четвёртый уровень структуры</a:t>
            </a:r>
            <a:endParaRPr lang="ru-RU" sz="1800" b="0" strike="noStrike" spc="-1">
              <a:solidFill>
                <a:srgbClr val="000000"/>
              </a:solidFill>
              <a:latin typeface="Calibri" panose="020F0502020204030204"/>
            </a:endParaRPr>
          </a:p>
          <a:p>
            <a:pPr marL="2160270" lvl="4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ru-RU" sz="2000" b="0" strike="noStrike" spc="-1">
                <a:solidFill>
                  <a:srgbClr val="000000"/>
                </a:solidFill>
                <a:latin typeface="Calibri" panose="020F0502020204030204"/>
              </a:rPr>
              <a:t>Пятый уровень структуры</a:t>
            </a:r>
            <a:endParaRPr lang="ru-RU" sz="2000" b="0" strike="noStrike" spc="-1">
              <a:solidFill>
                <a:srgbClr val="000000"/>
              </a:solidFill>
              <a:latin typeface="Calibri" panose="020F0502020204030204"/>
            </a:endParaRPr>
          </a:p>
          <a:p>
            <a:pPr marL="2592070" lvl="5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ru-RU" sz="2000" b="0" strike="noStrike" spc="-1">
                <a:solidFill>
                  <a:srgbClr val="000000"/>
                </a:solidFill>
                <a:latin typeface="Calibri" panose="020F0502020204030204"/>
              </a:rPr>
              <a:t>Шестой уровень структуры</a:t>
            </a:r>
            <a:endParaRPr lang="ru-RU" sz="2000" b="0" strike="noStrike" spc="-1">
              <a:solidFill>
                <a:srgbClr val="000000"/>
              </a:solidFill>
              <a:latin typeface="Calibri" panose="020F0502020204030204"/>
            </a:endParaRPr>
          </a:p>
          <a:p>
            <a:pPr marL="3023870" lvl="6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ru-RU" sz="2000" b="0" strike="noStrike" spc="-1">
                <a:solidFill>
                  <a:srgbClr val="000000"/>
                </a:solidFill>
                <a:latin typeface="Calibri" panose="020F0502020204030204"/>
              </a:rPr>
              <a:t>Седьмой уровень структуры</a:t>
            </a:r>
            <a:endParaRPr lang="ru-RU" sz="20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xStyles>
    <p:titleStyle/>
    <p:bodyStyle/>
    <p:otherStyle/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17.xml"/><Relationship Id="rId4" Type="http://schemas.openxmlformats.org/officeDocument/2006/relationships/image" Target="../media/image27.png"/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17.xml"/><Relationship Id="rId2" Type="http://schemas.openxmlformats.org/officeDocument/2006/relationships/image" Target="../media/image29.jpeg"/><Relationship Id="rId1" Type="http://schemas.openxmlformats.org/officeDocument/2006/relationships/image" Target="../media/image28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1.xml"/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image" Target="../media/image30.jpe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1.xml"/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image" Target="../media/image33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0.xml"/><Relationship Id="rId7" Type="http://schemas.openxmlformats.org/officeDocument/2006/relationships/slideLayout" Target="../slideLayouts/slideLayout41.xml"/><Relationship Id="rId6" Type="http://schemas.openxmlformats.org/officeDocument/2006/relationships/image" Target="../media/image41.png"/><Relationship Id="rId5" Type="http://schemas.openxmlformats.org/officeDocument/2006/relationships/image" Target="../media/image40.jpeg"/><Relationship Id="rId4" Type="http://schemas.openxmlformats.org/officeDocument/2006/relationships/image" Target="../media/image39.jpeg"/><Relationship Id="rId3" Type="http://schemas.openxmlformats.org/officeDocument/2006/relationships/image" Target="../media/image38.jpeg"/><Relationship Id="rId2" Type="http://schemas.openxmlformats.org/officeDocument/2006/relationships/image" Target="../media/image37.png"/><Relationship Id="rId1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2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9.xml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29.xml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9.xml"/><Relationship Id="rId4" Type="http://schemas.openxmlformats.org/officeDocument/2006/relationships/image" Target="../media/image8.wmf"/><Relationship Id="rId3" Type="http://schemas.openxmlformats.org/officeDocument/2006/relationships/image" Target="../media/image7.png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29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29.xml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29.xml"/><Relationship Id="rId4" Type="http://schemas.openxmlformats.org/officeDocument/2006/relationships/image" Target="../media/image17.png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17.xml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7.xml"/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Рисунок 2"/>
          <p:cNvPicPr/>
          <p:nvPr/>
        </p:nvPicPr>
        <p:blipFill>
          <a:blip r:embed="rId1"/>
          <a:stretch>
            <a:fillRect/>
          </a:stretch>
        </p:blipFill>
        <p:spPr>
          <a:xfrm>
            <a:off x="27360" y="-136440"/>
            <a:ext cx="20102040" cy="11305080"/>
          </a:xfrm>
          <a:prstGeom prst="rect">
            <a:avLst/>
          </a:prstGeom>
          <a:ln>
            <a:noFill/>
          </a:ln>
        </p:spPr>
      </p:pic>
      <p:sp>
        <p:nvSpPr>
          <p:cNvPr id="164" name="CustomShape 1"/>
          <p:cNvSpPr/>
          <p:nvPr/>
        </p:nvSpPr>
        <p:spPr>
          <a:xfrm>
            <a:off x="3422520" y="3063960"/>
            <a:ext cx="12113640" cy="2220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0" tIns="0" rIns="0" bIns="0">
            <a:noAutofit/>
          </a:bodyPr>
          <a:p>
            <a:pPr marL="7620">
              <a:lnSpc>
                <a:spcPct val="100000"/>
              </a:lnSpc>
              <a:spcBef>
                <a:spcPts val="60"/>
              </a:spcBef>
            </a:pPr>
            <a:r>
              <a:rPr lang="ru-RU" sz="5000" b="0" strike="noStrike" spc="-15">
                <a:solidFill>
                  <a:srgbClr val="FFFFFF"/>
                </a:solidFill>
                <a:latin typeface="Calibri" panose="020F0502020204030204"/>
                <a:ea typeface="DejaVu Sans"/>
              </a:rPr>
              <a:t>Разработка модели экструдера 3D-печати гранулированными материалами.</a:t>
            </a:r>
            <a:br>
              <a:rPr lang="ru-RU" sz="5000" b="0" strike="noStrike" spc="-15">
                <a:solidFill>
                  <a:srgbClr val="FFFFFF"/>
                </a:solidFill>
                <a:latin typeface="Calibri" panose="020F0502020204030204"/>
                <a:ea typeface="DejaVu Sans"/>
              </a:rPr>
            </a:br>
            <a:br>
              <a:rPr lang="ru-RU" sz="5000" b="0" strike="noStrike" spc="-15">
                <a:solidFill>
                  <a:srgbClr val="FFFFFF"/>
                </a:solidFill>
                <a:latin typeface="Calibri" panose="020F0502020204030204"/>
                <a:ea typeface="DejaVu Sans"/>
              </a:rPr>
            </a:br>
            <a:br>
              <a:rPr lang="ru-RU" sz="5000" b="0" strike="noStrike" spc="-15">
                <a:solidFill>
                  <a:srgbClr val="FFFFFF"/>
                </a:solidFill>
                <a:latin typeface="Calibri" panose="020F0502020204030204"/>
                <a:ea typeface="DejaVu Sans"/>
              </a:rPr>
            </a:br>
            <a:endParaRPr lang="ru-RU" sz="5000" b="0" strike="noStrike" spc="-1">
              <a:latin typeface="Arial" panose="020B0604020202020204"/>
            </a:endParaRPr>
          </a:p>
        </p:txBody>
      </p:sp>
      <p:sp>
        <p:nvSpPr>
          <p:cNvPr id="165" name="CustomShape 2"/>
          <p:cNvSpPr/>
          <p:nvPr/>
        </p:nvSpPr>
        <p:spPr>
          <a:xfrm>
            <a:off x="1593720" y="7940520"/>
            <a:ext cx="13256640" cy="15980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0" tIns="0" rIns="0" bIns="0">
            <a:noAutofit/>
          </a:bodyPr>
          <a:p>
            <a:pPr marL="7620">
              <a:lnSpc>
                <a:spcPct val="100000"/>
              </a:lnSpc>
              <a:spcBef>
                <a:spcPts val="60"/>
              </a:spcBef>
            </a:pPr>
            <a:r>
              <a:rPr lang="ru-RU" sz="2800" b="0" strike="noStrike" spc="-15">
                <a:solidFill>
                  <a:srgbClr val="FFFFFF"/>
                </a:solidFill>
                <a:latin typeface="Calibri" panose="020F0502020204030204"/>
                <a:ea typeface="DejaVu Sans"/>
              </a:rPr>
              <a:t>Участники программы Основы 3D прототипирования и печати</a:t>
            </a:r>
            <a:endParaRPr lang="ru-RU" sz="2800" b="0" strike="noStrike" spc="-1">
              <a:latin typeface="Arial" panose="020B0604020202020204"/>
            </a:endParaRPr>
          </a:p>
          <a:p>
            <a:pPr marL="7620">
              <a:lnSpc>
                <a:spcPct val="100000"/>
              </a:lnSpc>
              <a:spcBef>
                <a:spcPts val="60"/>
              </a:spcBef>
            </a:pPr>
            <a:r>
              <a:rPr lang="ru-RU" sz="2800" b="0" strike="noStrike" spc="-15">
                <a:solidFill>
                  <a:srgbClr val="FFFFFF"/>
                </a:solidFill>
                <a:latin typeface="Calibri" panose="020F0502020204030204"/>
                <a:ea typeface="DejaVu Sans"/>
              </a:rPr>
              <a:t>Центра дополнительного образования </a:t>
            </a:r>
            <a:endParaRPr lang="ru-RU" sz="2800" b="0" strike="noStrike" spc="-1">
              <a:latin typeface="Arial" panose="020B0604020202020204"/>
            </a:endParaRPr>
          </a:p>
          <a:p>
            <a:pPr marL="7620">
              <a:lnSpc>
                <a:spcPct val="100000"/>
              </a:lnSpc>
              <a:spcBef>
                <a:spcPts val="60"/>
              </a:spcBef>
            </a:pPr>
            <a:r>
              <a:rPr lang="ru-RU" sz="2800" b="0" strike="noStrike" spc="-15">
                <a:solidFill>
                  <a:srgbClr val="FFFFFF"/>
                </a:solidFill>
                <a:latin typeface="Calibri" panose="020F0502020204030204"/>
                <a:ea typeface="DejaVu Sans"/>
              </a:rPr>
              <a:t>Образовательного фонда «Талант и успех»</a:t>
            </a:r>
            <a:endParaRPr lang="ru-RU" sz="2800" b="0" strike="noStrike" spc="-1">
              <a:latin typeface="Arial" panose="020B0604020202020204"/>
            </a:endParaRPr>
          </a:p>
        </p:txBody>
      </p:sp>
      <p:sp>
        <p:nvSpPr>
          <p:cNvPr id="166" name="CustomShape 3"/>
          <p:cNvSpPr/>
          <p:nvPr/>
        </p:nvSpPr>
        <p:spPr>
          <a:xfrm>
            <a:off x="1593720" y="6221160"/>
            <a:ext cx="11504160" cy="14457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0" tIns="0" rIns="0" bIns="0">
            <a:noAutofit/>
          </a:bodyPr>
          <a:p>
            <a:pPr marL="7620">
              <a:lnSpc>
                <a:spcPct val="100000"/>
              </a:lnSpc>
              <a:spcBef>
                <a:spcPts val="60"/>
              </a:spcBef>
            </a:pPr>
            <a:r>
              <a:rPr lang="ru-RU" sz="2800" b="0" strike="noStrike" spc="-15">
                <a:solidFill>
                  <a:srgbClr val="FFFFFF"/>
                </a:solidFill>
                <a:latin typeface="Helvetica World"/>
                <a:ea typeface="DejaVu Sans"/>
              </a:rPr>
              <a:t>Балгабай </a:t>
            </a:r>
            <a:r>
              <a:rPr lang="ru-RU" sz="2800" b="0" strike="noStrike" spc="-15">
                <a:solidFill>
                  <a:srgbClr val="FFFFFF"/>
                </a:solidFill>
                <a:latin typeface="Calibri" panose="020F0502020204030204"/>
                <a:ea typeface="DejaVu Sans"/>
              </a:rPr>
              <a:t>Шынгысбек, ученик </a:t>
            </a:r>
            <a:r>
              <a:rPr lang="ru-RU" sz="2800" b="0" strike="noStrike" spc="-15">
                <a:solidFill>
                  <a:srgbClr val="FFFFFF"/>
                </a:solidFill>
                <a:latin typeface="Calibri" panose="020F0502020204030204"/>
                <a:ea typeface="Malgun Gothic" panose="020B0503020000020004" charset="-127"/>
              </a:rPr>
              <a:t>10B, школа «НИШ ХБН г.Алматы»</a:t>
            </a:r>
            <a:endParaRPr lang="ru-RU" sz="2800" b="0" strike="noStrike" spc="-1">
              <a:latin typeface="Arial" panose="020B0604020202020204"/>
            </a:endParaRPr>
          </a:p>
          <a:p>
            <a:pPr marL="7620">
              <a:lnSpc>
                <a:spcPct val="100000"/>
              </a:lnSpc>
              <a:spcBef>
                <a:spcPts val="60"/>
              </a:spcBef>
            </a:pPr>
            <a:r>
              <a:rPr lang="ru-RU" sz="2800" b="0" strike="noStrike" spc="-15">
                <a:solidFill>
                  <a:srgbClr val="FFFFFF"/>
                </a:solidFill>
                <a:latin typeface="Calibri" panose="020F0502020204030204"/>
                <a:ea typeface="Malgun Gothic" panose="020B0503020000020004" charset="-127"/>
              </a:rPr>
              <a:t>Налибек Рамазан, ученик 10В, школа «НИШ ФМН г.Шымкент»</a:t>
            </a:r>
            <a:endParaRPr lang="ru-RU" sz="2800" b="0" strike="noStrike" spc="-1">
              <a:latin typeface="Arial" panose="020B0604020202020204"/>
            </a:endParaRPr>
          </a:p>
          <a:p>
            <a:pPr marL="7620">
              <a:lnSpc>
                <a:spcPct val="100000"/>
              </a:lnSpc>
              <a:spcBef>
                <a:spcPts val="60"/>
              </a:spcBef>
            </a:pPr>
            <a:r>
              <a:rPr lang="ru-RU" sz="2800" b="0" strike="noStrike" spc="-15">
                <a:solidFill>
                  <a:srgbClr val="FFFFFF"/>
                </a:solidFill>
                <a:latin typeface="Calibri" panose="020F0502020204030204"/>
                <a:ea typeface="Malgun Gothic" panose="020B0503020000020004" charset="-127"/>
              </a:rPr>
              <a:t>Кушалиев Сагиден, ученик 9F, школа «НИШ ХБН г.Атырау»</a:t>
            </a:r>
            <a:endParaRPr lang="ru-RU" sz="2800" b="0" strike="noStrike" spc="-1">
              <a:latin typeface="Arial" panose="020B0604020202020204"/>
            </a:endParaRPr>
          </a:p>
          <a:p>
            <a:pPr marL="7620">
              <a:lnSpc>
                <a:spcPct val="100000"/>
              </a:lnSpc>
              <a:spcBef>
                <a:spcPts val="60"/>
              </a:spcBef>
            </a:pPr>
            <a:endParaRPr lang="ru-RU" sz="2800" b="0" strike="noStrike" spc="-1">
              <a:latin typeface="Arial" panose="020B0604020202020204"/>
            </a:endParaRPr>
          </a:p>
        </p:txBody>
      </p:sp>
      <p:sp>
        <p:nvSpPr>
          <p:cNvPr id="167" name="CustomShape 4"/>
          <p:cNvSpPr/>
          <p:nvPr/>
        </p:nvSpPr>
        <p:spPr>
          <a:xfrm>
            <a:off x="1698120" y="10118880"/>
            <a:ext cx="10164240" cy="1185120"/>
          </a:xfrm>
          <a:prstGeom prst="rect">
            <a:avLst/>
          </a:prstGeom>
          <a:noFill/>
          <a:ln w="936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0" tIns="0" rIns="0" bIns="0">
            <a:noAutofit/>
          </a:bodyPr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ru-RU" sz="1980" b="0" strike="noStrike" spc="-26">
                <a:solidFill>
                  <a:srgbClr val="FFFFFF"/>
                </a:solidFill>
                <a:latin typeface="Calibri" panose="020F0502020204030204"/>
                <a:ea typeface="DejaVu Sans"/>
              </a:rPr>
              <a:t>Сириус | 00 июля 2020</a:t>
            </a:r>
            <a:endParaRPr lang="ru-RU" sz="1980" b="0" strike="noStrike" spc="-1">
              <a:latin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endParaRPr lang="ru-RU" sz="1980" b="0" strike="noStrike" spc="-1">
              <a:latin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br/>
            <a:br/>
            <a:endParaRPr lang="ru-RU" sz="1980" b="0" strike="noStrike" spc="-1">
              <a:latin typeface="Arial" panose="020B060402020202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CustomShape 1"/>
          <p:cNvSpPr/>
          <p:nvPr/>
        </p:nvSpPr>
        <p:spPr>
          <a:xfrm>
            <a:off x="18891360" y="658800"/>
            <a:ext cx="627120" cy="3531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0" tIns="0" rIns="0" bIns="0">
            <a:noAutofit/>
          </a:bodyPr>
          <a:p>
            <a:pPr algn="r">
              <a:lnSpc>
                <a:spcPct val="100000"/>
              </a:lnSpc>
            </a:pPr>
            <a:fld id="{025D7270-2E6F-4408-A52C-A6EBE9CF7CA1}" type="slidenum">
              <a:rPr lang="ru-RU" sz="2310" b="0" strike="noStrike" spc="-1">
                <a:solidFill>
                  <a:srgbClr val="422B7D"/>
                </a:solidFill>
                <a:ea typeface="DejaVu Sans"/>
                <a:cs typeface="+mn-lt"/>
              </a:rPr>
            </a:fld>
            <a:endParaRPr lang="ru-RU" sz="2310" b="0" strike="noStrike" spc="-1">
              <a:solidFill>
                <a:srgbClr val="422B7D"/>
              </a:solidFill>
              <a:ea typeface="DejaVu Sans"/>
              <a:cs typeface="+mn-lt"/>
            </a:endParaRPr>
          </a:p>
        </p:txBody>
      </p:sp>
      <p:sp>
        <p:nvSpPr>
          <p:cNvPr id="236" name="CustomShape 2"/>
          <p:cNvSpPr/>
          <p:nvPr/>
        </p:nvSpPr>
        <p:spPr>
          <a:xfrm>
            <a:off x="0" y="482760"/>
            <a:ext cx="18889200" cy="699120"/>
          </a:xfrm>
          <a:prstGeom prst="rect">
            <a:avLst/>
          </a:prstGeom>
          <a:solidFill>
            <a:srgbClr val="422B7D"/>
          </a:solidFill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593640" tIns="45000" rIns="90000" bIns="45000">
            <a:spAutoFit/>
          </a:bodyPr>
          <a:p>
            <a:pPr>
              <a:lnSpc>
                <a:spcPct val="100000"/>
              </a:lnSpc>
            </a:pPr>
            <a:r>
              <a:rPr lang="ru-RU" sz="4000" b="0" strike="noStrike" spc="-1">
                <a:solidFill>
                  <a:srgbClr val="FFFFFF"/>
                </a:solidFill>
                <a:ea typeface="DejaVu Sans"/>
                <a:cs typeface="+mn-lt"/>
              </a:rPr>
              <a:t>ТЕХНОЛОГИЯ</a:t>
            </a:r>
            <a:endParaRPr lang="ru-RU" sz="4000" b="0" strike="noStrike" spc="-1">
              <a:solidFill>
                <a:srgbClr val="FFFFFF"/>
              </a:solidFill>
              <a:ea typeface="DejaVu Sans"/>
              <a:cs typeface="+mn-lt"/>
            </a:endParaRPr>
          </a:p>
        </p:txBody>
      </p:sp>
      <p:sp>
        <p:nvSpPr>
          <p:cNvPr id="237" name="CustomShape 3"/>
          <p:cNvSpPr/>
          <p:nvPr/>
        </p:nvSpPr>
        <p:spPr>
          <a:xfrm>
            <a:off x="29880" y="1014480"/>
            <a:ext cx="20102040" cy="101167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593640" tIns="593640" rIns="593640" bIns="593640">
            <a:noAutofit/>
          </a:bodyPr>
          <a:p>
            <a:pPr algn="just">
              <a:lnSpc>
                <a:spcPct val="100000"/>
              </a:lnSpc>
            </a:pPr>
            <a:r>
              <a:rPr lang="ru-RU" sz="2400" b="1" strike="noStrike" spc="-1">
                <a:solidFill>
                  <a:srgbClr val="000000"/>
                </a:solidFill>
                <a:ea typeface="DejaVu Sans"/>
                <a:cs typeface="+mn-lt"/>
              </a:rPr>
              <a:t>Что лежит в основе вашего решения?</a:t>
            </a:r>
            <a:endParaRPr lang="ru-RU" sz="2400" b="0" strike="noStrike" spc="-1">
              <a:cs typeface="+mn-lt"/>
            </a:endParaRPr>
          </a:p>
          <a:p>
            <a:pPr algn="just">
              <a:lnSpc>
                <a:spcPct val="100000"/>
              </a:lnSpc>
            </a:pPr>
            <a:r>
              <a:rPr lang="ru-RU" sz="2400" b="0" strike="noStrike" spc="-1">
                <a:solidFill>
                  <a:srgbClr val="000000"/>
                </a:solidFill>
                <a:ea typeface="DejaVu Sans"/>
                <a:cs typeface="+mn-lt"/>
              </a:rPr>
              <a:t>экструзия (экструзия -  технология получения изделий путём продавливания вязкого расплава материала или густой пасты через формирующее отверстие). </a:t>
            </a:r>
            <a:endParaRPr lang="ru-RU" sz="2400" b="0" strike="noStrike" spc="-1">
              <a:cs typeface="+mn-lt"/>
            </a:endParaRPr>
          </a:p>
          <a:p>
            <a:pPr algn="just">
              <a:lnSpc>
                <a:spcPct val="100000"/>
              </a:lnSpc>
            </a:pPr>
            <a:endParaRPr lang="ru-RU" sz="2400" b="0" strike="noStrike" spc="-1">
              <a:cs typeface="+mn-lt"/>
            </a:endParaRPr>
          </a:p>
          <a:p>
            <a:pPr>
              <a:lnSpc>
                <a:spcPct val="100000"/>
              </a:lnSpc>
            </a:pPr>
            <a:r>
              <a:rPr lang="ru-RU" sz="2400" b="1" strike="noStrike" spc="-1">
                <a:solidFill>
                  <a:srgbClr val="000000"/>
                </a:solidFill>
                <a:ea typeface="DejaVu Sans"/>
                <a:cs typeface="+mn-lt"/>
              </a:rPr>
              <a:t>Какие еще были гипотезы и варианты? </a:t>
            </a:r>
            <a:endParaRPr lang="ru-RU" sz="2400" b="0" strike="noStrike" spc="-1">
              <a:cs typeface="+mn-lt"/>
            </a:endParaRPr>
          </a:p>
          <a:p>
            <a:pPr>
              <a:lnSpc>
                <a:spcPct val="100000"/>
              </a:lnSpc>
            </a:pPr>
            <a:r>
              <a:rPr lang="ru-RU" sz="2400" b="0" strike="noStrike" spc="-1">
                <a:solidFill>
                  <a:srgbClr val="000000"/>
                </a:solidFill>
                <a:ea typeface="DejaVu Sans"/>
                <a:cs typeface="+mn-lt"/>
              </a:rPr>
              <a:t>экструдер полного цикла переработки пластика и печати. </a:t>
            </a:r>
            <a:endParaRPr lang="ru-RU" sz="2400" b="0" strike="noStrike" spc="-1">
              <a:cs typeface="+mn-lt"/>
            </a:endParaRPr>
          </a:p>
          <a:p>
            <a:pPr>
              <a:lnSpc>
                <a:spcPct val="100000"/>
              </a:lnSpc>
            </a:pPr>
            <a:endParaRPr lang="ru-RU" sz="2400" b="0" strike="noStrike" spc="-1">
              <a:cs typeface="+mn-lt"/>
            </a:endParaRPr>
          </a:p>
          <a:p>
            <a:pPr>
              <a:lnSpc>
                <a:spcPct val="100000"/>
              </a:lnSpc>
            </a:pPr>
            <a:r>
              <a:rPr lang="ru-RU" sz="2400" b="1" strike="noStrike" spc="-1">
                <a:solidFill>
                  <a:srgbClr val="000000"/>
                </a:solidFill>
                <a:ea typeface="DejaVu Sans"/>
                <a:cs typeface="+mn-lt"/>
              </a:rPr>
              <a:t>Почему остановились именно на данном решении? </a:t>
            </a:r>
            <a:endParaRPr lang="ru-RU" sz="2400" b="0" strike="noStrike" spc="-1">
              <a:cs typeface="+mn-lt"/>
            </a:endParaRPr>
          </a:p>
          <a:p>
            <a:pPr algn="just">
              <a:lnSpc>
                <a:spcPct val="100000"/>
              </a:lnSpc>
            </a:pPr>
            <a:r>
              <a:rPr lang="ru-RU" sz="2400" b="0" strike="noStrike" spc="-1">
                <a:solidFill>
                  <a:srgbClr val="000000"/>
                </a:solidFill>
                <a:ea typeface="DejaVu Sans"/>
                <a:cs typeface="+mn-lt"/>
              </a:rPr>
              <a:t>Дешевый,экономический выгодный и целостный в плане работы. Так же самый </a:t>
            </a:r>
            <a:endParaRPr lang="ru-RU" sz="2400" b="0" strike="noStrike" spc="-1">
              <a:cs typeface="+mn-lt"/>
            </a:endParaRPr>
          </a:p>
          <a:p>
            <a:pPr algn="just">
              <a:lnSpc>
                <a:spcPct val="100000"/>
              </a:lnSpc>
            </a:pPr>
            <a:r>
              <a:rPr lang="ru-RU" sz="2400" b="0" strike="noStrike" spc="-1">
                <a:solidFill>
                  <a:srgbClr val="000000"/>
                </a:solidFill>
                <a:ea typeface="DejaVu Sans"/>
                <a:cs typeface="+mn-lt"/>
              </a:rPr>
              <a:t>Сложный узел в данной конструкций является экструдер.</a:t>
            </a:r>
            <a:endParaRPr lang="ru-RU" sz="2400" b="0" strike="noStrike" spc="-1">
              <a:cs typeface="+mn-lt"/>
            </a:endParaRPr>
          </a:p>
          <a:p>
            <a:pPr algn="just">
              <a:lnSpc>
                <a:spcPct val="100000"/>
              </a:lnSpc>
            </a:pPr>
            <a:endParaRPr lang="ru-RU" sz="2400" b="0" strike="noStrike" spc="-1">
              <a:cs typeface="+mn-lt"/>
            </a:endParaRPr>
          </a:p>
          <a:p>
            <a:pPr algn="just">
              <a:lnSpc>
                <a:spcPct val="100000"/>
              </a:lnSpc>
            </a:pPr>
            <a:endParaRPr lang="ru-RU" sz="2400" b="0" strike="noStrike" spc="-1">
              <a:cs typeface="+mn-lt"/>
            </a:endParaRPr>
          </a:p>
          <a:p>
            <a:pPr algn="just">
              <a:lnSpc>
                <a:spcPct val="100000"/>
              </a:lnSpc>
            </a:pPr>
            <a:r>
              <a:rPr lang="ru-RU" sz="2400" b="0" strike="noStrike" spc="-1">
                <a:solidFill>
                  <a:srgbClr val="000000"/>
                </a:solidFill>
                <a:ea typeface="Lato Black"/>
                <a:cs typeface="+mn-lt"/>
              </a:rPr>
              <a:t> </a:t>
            </a:r>
            <a:endParaRPr lang="ru-RU" sz="2400" b="0" strike="noStrike" spc="-1">
              <a:cs typeface="+mn-lt"/>
            </a:endParaRPr>
          </a:p>
          <a:p>
            <a:pPr algn="just">
              <a:lnSpc>
                <a:spcPct val="100000"/>
              </a:lnSpc>
            </a:pPr>
            <a:endParaRPr lang="ru-RU" sz="2400" b="0" strike="noStrike" spc="-1">
              <a:cs typeface="+mn-lt"/>
            </a:endParaRPr>
          </a:p>
          <a:p>
            <a:pPr>
              <a:lnSpc>
                <a:spcPct val="100000"/>
              </a:lnSpc>
            </a:pPr>
            <a:endParaRPr lang="ru-RU" sz="2400" b="0" strike="noStrike" spc="-1">
              <a:cs typeface="+mn-lt"/>
            </a:endParaRPr>
          </a:p>
          <a:p>
            <a:pPr>
              <a:lnSpc>
                <a:spcPct val="100000"/>
              </a:lnSpc>
            </a:pPr>
            <a:endParaRPr lang="ru-RU" sz="2400" b="0" strike="noStrike" spc="-1">
              <a:cs typeface="+mn-lt"/>
            </a:endParaRPr>
          </a:p>
        </p:txBody>
      </p:sp>
      <p:pic>
        <p:nvPicPr>
          <p:cNvPr id="238" name="Picture 237"/>
          <p:cNvPicPr/>
          <p:nvPr/>
        </p:nvPicPr>
        <p:blipFill>
          <a:blip r:embed="rId1"/>
          <a:stretch>
            <a:fillRect/>
          </a:stretch>
        </p:blipFill>
        <p:spPr>
          <a:xfrm>
            <a:off x="13464000" y="2736000"/>
            <a:ext cx="1942920" cy="1942920"/>
          </a:xfrm>
          <a:prstGeom prst="rect">
            <a:avLst/>
          </a:prstGeom>
          <a:ln>
            <a:noFill/>
          </a:ln>
        </p:spPr>
      </p:pic>
      <p:sp>
        <p:nvSpPr>
          <p:cNvPr id="239" name="CustomShape 4"/>
          <p:cNvSpPr/>
          <p:nvPr/>
        </p:nvSpPr>
        <p:spPr>
          <a:xfrm>
            <a:off x="8404560" y="7268400"/>
            <a:ext cx="684000" cy="8514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>
            <a:spAutoFit/>
          </a:bodyPr>
          <a:p>
            <a:pPr>
              <a:lnSpc>
                <a:spcPct val="100000"/>
              </a:lnSpc>
            </a:pPr>
            <a:r>
              <a:rPr lang="ru-RU" sz="5000" b="0" strike="noStrike" spc="-1">
                <a:solidFill>
                  <a:srgbClr val="000000"/>
                </a:solidFill>
                <a:ea typeface="DejaVu Sans"/>
                <a:cs typeface="+mn-lt"/>
              </a:rPr>
              <a:t>+</a:t>
            </a:r>
            <a:endParaRPr lang="ru-RU" sz="5000" b="0" strike="noStrike" spc="-1">
              <a:solidFill>
                <a:srgbClr val="000000"/>
              </a:solidFill>
              <a:ea typeface="DejaVu Sans"/>
              <a:cs typeface="+mn-lt"/>
            </a:endParaRPr>
          </a:p>
        </p:txBody>
      </p:sp>
      <p:pic>
        <p:nvPicPr>
          <p:cNvPr id="240" name="Picture 239"/>
          <p:cNvPicPr/>
          <p:nvPr/>
        </p:nvPicPr>
        <p:blipFill>
          <a:blip r:embed="rId2"/>
          <a:stretch>
            <a:fillRect/>
          </a:stretch>
        </p:blipFill>
        <p:spPr>
          <a:xfrm>
            <a:off x="2664360" y="6191280"/>
            <a:ext cx="5174640" cy="3515040"/>
          </a:xfrm>
          <a:prstGeom prst="rect">
            <a:avLst/>
          </a:prstGeom>
          <a:ln>
            <a:noFill/>
          </a:ln>
        </p:spPr>
      </p:pic>
      <p:pic>
        <p:nvPicPr>
          <p:cNvPr id="241" name="Picture 240"/>
          <p:cNvPicPr/>
          <p:nvPr/>
        </p:nvPicPr>
        <p:blipFill>
          <a:blip r:embed="rId3"/>
          <a:stretch>
            <a:fillRect/>
          </a:stretch>
        </p:blipFill>
        <p:spPr>
          <a:xfrm>
            <a:off x="9714240" y="5976000"/>
            <a:ext cx="5621040" cy="3818160"/>
          </a:xfrm>
          <a:prstGeom prst="rect">
            <a:avLst/>
          </a:prstGeom>
          <a:ln>
            <a:noFill/>
          </a:ln>
        </p:spPr>
      </p:pic>
      <p:sp>
        <p:nvSpPr>
          <p:cNvPr id="242" name="CustomShape 5"/>
          <p:cNvSpPr/>
          <p:nvPr/>
        </p:nvSpPr>
        <p:spPr>
          <a:xfrm>
            <a:off x="4155480" y="10074960"/>
            <a:ext cx="180972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>
            <a:spAutoFit/>
          </a:bodyPr>
          <a:p>
            <a:pPr>
              <a:lnSpc>
                <a:spcPct val="100000"/>
              </a:lnSpc>
            </a:pPr>
            <a:r>
              <a:rPr lang="ru-RU" sz="1800" b="0" strike="noStrike" spc="-1">
                <a:solidFill>
                  <a:srgbClr val="000000"/>
                </a:solidFill>
                <a:ea typeface="DejaVu Sans"/>
                <a:cs typeface="+mn-lt"/>
              </a:rPr>
              <a:t>Экструдер</a:t>
            </a:r>
            <a:endParaRPr lang="ru-RU" sz="1800" b="0" strike="noStrike" spc="-1">
              <a:solidFill>
                <a:srgbClr val="000000"/>
              </a:solidFill>
              <a:ea typeface="DejaVu Sans"/>
              <a:cs typeface="+mn-lt"/>
            </a:endParaRPr>
          </a:p>
        </p:txBody>
      </p:sp>
      <p:sp>
        <p:nvSpPr>
          <p:cNvPr id="243" name="CustomShape 6"/>
          <p:cNvSpPr/>
          <p:nvPr/>
        </p:nvSpPr>
        <p:spPr>
          <a:xfrm>
            <a:off x="12440520" y="10034640"/>
            <a:ext cx="1152000" cy="9126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>
            <a:spAutoFit/>
          </a:bodyPr>
          <a:p>
            <a:pPr>
              <a:lnSpc>
                <a:spcPct val="100000"/>
              </a:lnSpc>
            </a:pPr>
            <a:r>
              <a:rPr lang="ru-RU" sz="1800" b="0" strike="noStrike" spc="-1">
                <a:solidFill>
                  <a:srgbClr val="000000"/>
                </a:solidFill>
                <a:ea typeface="DejaVu Sans"/>
                <a:cs typeface="+mn-lt"/>
              </a:rPr>
              <a:t>Шредер</a:t>
            </a:r>
            <a:endParaRPr lang="ru-RU" sz="1800" b="0" strike="noStrike" spc="-1">
              <a:cs typeface="+mn-lt"/>
            </a:endParaRPr>
          </a:p>
          <a:p>
            <a:pPr>
              <a:lnSpc>
                <a:spcPct val="100000"/>
              </a:lnSpc>
            </a:pPr>
            <a:endParaRPr lang="ru-RU" sz="1800" b="0" strike="noStrike" spc="-1">
              <a:cs typeface="+mn-lt"/>
            </a:endParaRPr>
          </a:p>
        </p:txBody>
      </p:sp>
      <p:pic>
        <p:nvPicPr>
          <p:cNvPr id="244" name="Picture 243"/>
          <p:cNvPicPr/>
          <p:nvPr/>
        </p:nvPicPr>
        <p:blipFill>
          <a:blip r:embed="rId4"/>
          <a:stretch>
            <a:fillRect/>
          </a:stretch>
        </p:blipFill>
        <p:spPr>
          <a:xfrm>
            <a:off x="16848000" y="4032360"/>
            <a:ext cx="2158920" cy="2158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CustomShape 1"/>
          <p:cNvSpPr/>
          <p:nvPr/>
        </p:nvSpPr>
        <p:spPr>
          <a:xfrm>
            <a:off x="18891360" y="658800"/>
            <a:ext cx="627120" cy="3531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0" tIns="0" rIns="0" bIns="0">
            <a:noAutofit/>
          </a:bodyPr>
          <a:p>
            <a:pPr algn="r">
              <a:lnSpc>
                <a:spcPct val="100000"/>
              </a:lnSpc>
            </a:pPr>
            <a:fld id="{8B6B67DB-9E45-4160-BC12-7F71B86B905C}" type="slidenum">
              <a:rPr lang="ru-RU" sz="2310" b="0" strike="noStrike" spc="-1">
                <a:solidFill>
                  <a:srgbClr val="422B7D"/>
                </a:solidFill>
                <a:ea typeface="DejaVu Sans"/>
                <a:cs typeface="+mn-lt"/>
              </a:rPr>
            </a:fld>
            <a:endParaRPr lang="ru-RU" sz="2310" b="0" strike="noStrike" spc="-1">
              <a:solidFill>
                <a:srgbClr val="422B7D"/>
              </a:solidFill>
              <a:ea typeface="DejaVu Sans"/>
              <a:cs typeface="+mn-lt"/>
            </a:endParaRPr>
          </a:p>
        </p:txBody>
      </p:sp>
      <p:sp>
        <p:nvSpPr>
          <p:cNvPr id="246" name="CustomShape 2"/>
          <p:cNvSpPr/>
          <p:nvPr/>
        </p:nvSpPr>
        <p:spPr>
          <a:xfrm>
            <a:off x="0" y="482760"/>
            <a:ext cx="18889200" cy="699120"/>
          </a:xfrm>
          <a:prstGeom prst="rect">
            <a:avLst/>
          </a:prstGeom>
          <a:solidFill>
            <a:srgbClr val="422B7D"/>
          </a:solidFill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593640" tIns="45000" rIns="90000" bIns="45000">
            <a:spAutoFit/>
          </a:bodyPr>
          <a:p>
            <a:pPr>
              <a:lnSpc>
                <a:spcPct val="100000"/>
              </a:lnSpc>
            </a:pPr>
            <a:r>
              <a:rPr lang="ru-RU" sz="4000" b="0" strike="noStrike" spc="-1">
                <a:solidFill>
                  <a:srgbClr val="FFFFFF"/>
                </a:solidFill>
                <a:ea typeface="DejaVu Sans"/>
                <a:cs typeface="+mn-lt"/>
              </a:rPr>
              <a:t>ТЕХНОЛОГИЯ</a:t>
            </a:r>
            <a:endParaRPr lang="ru-RU" sz="4000" b="0" strike="noStrike" spc="-1">
              <a:solidFill>
                <a:srgbClr val="FFFFFF"/>
              </a:solidFill>
              <a:ea typeface="DejaVu Sans"/>
              <a:cs typeface="+mn-lt"/>
            </a:endParaRPr>
          </a:p>
        </p:txBody>
      </p:sp>
      <p:sp>
        <p:nvSpPr>
          <p:cNvPr id="247" name="CustomShape 3"/>
          <p:cNvSpPr/>
          <p:nvPr/>
        </p:nvSpPr>
        <p:spPr>
          <a:xfrm>
            <a:off x="29880" y="1014480"/>
            <a:ext cx="20102040" cy="101167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593640" tIns="593640" rIns="593640" bIns="593640">
            <a:noAutofit/>
          </a:bodyPr>
          <a:p>
            <a:pPr algn="just">
              <a:lnSpc>
                <a:spcPct val="100000"/>
              </a:lnSpc>
            </a:pPr>
            <a:r>
              <a:rPr lang="ru-RU" sz="2400" b="1" strike="noStrike" spc="-1">
                <a:solidFill>
                  <a:srgbClr val="000000"/>
                </a:solidFill>
                <a:ea typeface="Lato Black"/>
                <a:cs typeface="+mn-lt"/>
              </a:rPr>
              <a:t>Собственная или заимствованная технология?</a:t>
            </a:r>
            <a:endParaRPr lang="ru-RU" sz="2400" b="0" strike="noStrike" spc="-1">
              <a:cs typeface="+mn-lt"/>
            </a:endParaRPr>
          </a:p>
          <a:p>
            <a:pPr algn="just">
              <a:lnSpc>
                <a:spcPct val="100000"/>
              </a:lnSpc>
            </a:pPr>
            <a:r>
              <a:rPr lang="ru-RU" sz="2400" b="0" strike="noStrike" spc="-1">
                <a:solidFill>
                  <a:srgbClr val="000000"/>
                </a:solidFill>
                <a:ea typeface="Lato Black"/>
                <a:cs typeface="+mn-lt"/>
              </a:rPr>
              <a:t>The New Raw, Precious Plastic и Titan Robotics.</a:t>
            </a:r>
            <a:endParaRPr lang="ru-RU" sz="2400" b="0" strike="noStrike" spc="-1">
              <a:cs typeface="+mn-lt"/>
            </a:endParaRPr>
          </a:p>
          <a:p>
            <a:pPr algn="just">
              <a:lnSpc>
                <a:spcPct val="100000"/>
              </a:lnSpc>
            </a:pPr>
            <a:r>
              <a:rPr lang="ru-RU" sz="2400" b="1" strike="noStrike" spc="-1">
                <a:solidFill>
                  <a:srgbClr val="000000"/>
                </a:solidFill>
                <a:ea typeface="Lato Black"/>
                <a:cs typeface="+mn-lt"/>
              </a:rPr>
              <a:t>Почему данная технология является уникальной (если является)? </a:t>
            </a:r>
            <a:endParaRPr lang="ru-RU" sz="2400" b="0" strike="noStrike" spc="-1">
              <a:cs typeface="+mn-lt"/>
            </a:endParaRPr>
          </a:p>
          <a:p>
            <a:pPr algn="just">
              <a:lnSpc>
                <a:spcPct val="100000"/>
              </a:lnSpc>
            </a:pPr>
            <a:r>
              <a:rPr lang="ru-RU" sz="2400" b="0" strike="noStrike" spc="-1">
                <a:solidFill>
                  <a:srgbClr val="000000"/>
                </a:solidFill>
                <a:ea typeface="Lato Black"/>
                <a:cs typeface="+mn-lt"/>
              </a:rPr>
              <a:t>Сам процесс экструзии не является уникальной, но сферы его применение и материалы , например создание композитных форм в строительной сферы, являются актуальными и востребоваными.</a:t>
            </a:r>
            <a:endParaRPr lang="ru-RU" sz="2400" b="0" strike="noStrike" spc="-1">
              <a:cs typeface="+mn-lt"/>
            </a:endParaRPr>
          </a:p>
          <a:p>
            <a:pPr algn="just">
              <a:lnSpc>
                <a:spcPct val="100000"/>
              </a:lnSpc>
            </a:pPr>
            <a:r>
              <a:rPr lang="ru-RU" sz="2400" b="0" strike="noStrike" spc="-1">
                <a:solidFill>
                  <a:srgbClr val="000000"/>
                </a:solidFill>
                <a:ea typeface="Lato Black"/>
                <a:cs typeface="+mn-lt"/>
              </a:rPr>
              <a:t> </a:t>
            </a:r>
            <a:endParaRPr lang="ru-RU" sz="2400" b="0" strike="noStrike" spc="-1">
              <a:cs typeface="+mn-lt"/>
            </a:endParaRPr>
          </a:p>
          <a:p>
            <a:pPr algn="just">
              <a:lnSpc>
                <a:spcPct val="100000"/>
              </a:lnSpc>
            </a:pPr>
            <a:endParaRPr lang="ru-RU" sz="2400" b="0" strike="noStrike" spc="-1">
              <a:cs typeface="+mn-lt"/>
            </a:endParaRPr>
          </a:p>
          <a:p>
            <a:pPr>
              <a:lnSpc>
                <a:spcPct val="100000"/>
              </a:lnSpc>
            </a:pPr>
            <a:endParaRPr lang="ru-RU" sz="2400" b="0" strike="noStrike" spc="-1">
              <a:cs typeface="+mn-lt"/>
            </a:endParaRPr>
          </a:p>
          <a:p>
            <a:pPr>
              <a:lnSpc>
                <a:spcPct val="100000"/>
              </a:lnSpc>
            </a:pPr>
            <a:endParaRPr lang="ru-RU" sz="2400" b="0" strike="noStrike" spc="-1">
              <a:cs typeface="+mn-lt"/>
            </a:endParaRPr>
          </a:p>
        </p:txBody>
      </p:sp>
      <p:pic>
        <p:nvPicPr>
          <p:cNvPr id="248" name="Picture 247"/>
          <p:cNvPicPr/>
          <p:nvPr/>
        </p:nvPicPr>
        <p:blipFill>
          <a:blip r:embed="rId1"/>
          <a:stretch>
            <a:fillRect/>
          </a:stretch>
        </p:blipFill>
        <p:spPr>
          <a:xfrm rot="21592800">
            <a:off x="12028680" y="4758480"/>
            <a:ext cx="6109200" cy="4581720"/>
          </a:xfrm>
          <a:prstGeom prst="rect">
            <a:avLst/>
          </a:prstGeom>
          <a:ln>
            <a:noFill/>
          </a:ln>
        </p:spPr>
      </p:pic>
      <p:pic>
        <p:nvPicPr>
          <p:cNvPr id="249" name="Picture 248"/>
          <p:cNvPicPr/>
          <p:nvPr/>
        </p:nvPicPr>
        <p:blipFill>
          <a:blip r:embed="rId2"/>
          <a:stretch>
            <a:fillRect/>
          </a:stretch>
        </p:blipFill>
        <p:spPr>
          <a:xfrm>
            <a:off x="1152000" y="4617000"/>
            <a:ext cx="9142560" cy="5173920"/>
          </a:xfrm>
          <a:prstGeom prst="rect">
            <a:avLst/>
          </a:prstGeom>
          <a:ln>
            <a:noFill/>
          </a:ln>
        </p:spPr>
      </p:pic>
      <p:pic>
        <p:nvPicPr>
          <p:cNvPr id="250" name="Picture 249"/>
          <p:cNvPicPr/>
          <p:nvPr/>
        </p:nvPicPr>
        <p:blipFill>
          <a:blip r:embed="rId1"/>
          <a:stretch>
            <a:fillRect/>
          </a:stretch>
        </p:blipFill>
        <p:spPr>
          <a:xfrm rot="21592800">
            <a:off x="11092680" y="4471920"/>
            <a:ext cx="7762680" cy="5821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TextShape 1"/>
          <p:cNvSpPr txBox="1"/>
          <p:nvPr/>
        </p:nvSpPr>
        <p:spPr>
          <a:xfrm>
            <a:off x="18891360" y="658800"/>
            <a:ext cx="628920" cy="3549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p>
            <a:pPr algn="r">
              <a:lnSpc>
                <a:spcPct val="100000"/>
              </a:lnSpc>
            </a:pPr>
            <a:fld id="{0E3037CF-394C-49A6-8BB1-675A493956B4}" type="slidenum">
              <a:rPr lang="ru-RU" sz="2310" b="0" strike="noStrike" spc="-1">
                <a:solidFill>
                  <a:srgbClr val="422B7D"/>
                </a:solidFill>
                <a:latin typeface="Helvetica World"/>
              </a:rPr>
            </a:fld>
            <a:endParaRPr lang="ru-RU" sz="2310" b="0" strike="noStrike" spc="-1">
              <a:latin typeface="Times New Roman" panose="02020603050405020304"/>
            </a:endParaRPr>
          </a:p>
        </p:txBody>
      </p:sp>
      <p:sp>
        <p:nvSpPr>
          <p:cNvPr id="252" name="CustomShape 2"/>
          <p:cNvSpPr/>
          <p:nvPr/>
        </p:nvSpPr>
        <p:spPr>
          <a:xfrm>
            <a:off x="0" y="482760"/>
            <a:ext cx="18891000" cy="699840"/>
          </a:xfrm>
          <a:prstGeom prst="rect">
            <a:avLst/>
          </a:prstGeom>
          <a:solidFill>
            <a:srgbClr val="422B7D"/>
          </a:solidFill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593640" tIns="45000" rIns="90000" bIns="45000">
            <a:spAutoFit/>
          </a:bodyPr>
          <a:p>
            <a:pPr>
              <a:lnSpc>
                <a:spcPct val="100000"/>
              </a:lnSpc>
            </a:pPr>
            <a:r>
              <a:rPr lang="ru-RU" sz="4000" b="0" strike="noStrike" spc="-1">
                <a:solidFill>
                  <a:srgbClr val="FFFFFF"/>
                </a:solidFill>
                <a:latin typeface="Helvetica World"/>
              </a:rPr>
              <a:t>Коммерциализуемость</a:t>
            </a:r>
            <a:endParaRPr lang="ru-RU" sz="4000" b="0" strike="noStrike" spc="-1">
              <a:latin typeface="Arial" panose="020B0604020202020204"/>
            </a:endParaRPr>
          </a:p>
        </p:txBody>
      </p:sp>
      <p:sp>
        <p:nvSpPr>
          <p:cNvPr id="253" name="CustomShape 3"/>
          <p:cNvSpPr/>
          <p:nvPr/>
        </p:nvSpPr>
        <p:spPr>
          <a:xfrm>
            <a:off x="10392120" y="1190520"/>
            <a:ext cx="9747000" cy="101185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593640" tIns="593640" rIns="593640" bIns="593640">
            <a:noAutofit/>
          </a:bodyPr>
          <a:p>
            <a:pPr algn="just">
              <a:lnSpc>
                <a:spcPct val="100000"/>
              </a:lnSpc>
            </a:pPr>
            <a:endParaRPr lang="ru-RU" sz="1800" b="0" strike="noStrike" spc="-1">
              <a:latin typeface="Arial" panose="020B0604020202020204"/>
            </a:endParaRPr>
          </a:p>
          <a:p>
            <a:pPr algn="just">
              <a:lnSpc>
                <a:spcPct val="100000"/>
              </a:lnSpc>
            </a:pPr>
            <a:r>
              <a:rPr lang="ru-RU" sz="2800" b="0" strike="noStrike" spc="-1">
                <a:solidFill>
                  <a:srgbClr val="404040"/>
                </a:solidFill>
                <a:latin typeface="Helvetica World"/>
              </a:rPr>
              <a:t>Способ монетизации? </a:t>
            </a:r>
            <a:endParaRPr lang="ru-RU" sz="2800" b="0" strike="noStrike" spc="-1">
              <a:latin typeface="Arial" panose="020B0604020202020204"/>
            </a:endParaRPr>
          </a:p>
          <a:p>
            <a:pPr algn="just">
              <a:lnSpc>
                <a:spcPct val="100000"/>
              </a:lnSpc>
            </a:pPr>
            <a:r>
              <a:rPr lang="ru-RU" sz="2800" b="0" strike="noStrike" spc="-1">
                <a:solidFill>
                  <a:srgbClr val="000000"/>
                </a:solidFill>
                <a:latin typeface="Helvetica World"/>
              </a:rPr>
              <a:t>Это продажа самого экструдера</a:t>
            </a:r>
            <a:endParaRPr lang="ru-RU" sz="2800" b="0" strike="noStrike" spc="-1">
              <a:latin typeface="Arial" panose="020B0604020202020204"/>
            </a:endParaRPr>
          </a:p>
          <a:p>
            <a:pPr algn="just">
              <a:lnSpc>
                <a:spcPct val="100000"/>
              </a:lnSpc>
            </a:pPr>
            <a:r>
              <a:rPr lang="ru-RU" sz="2800" b="0" strike="noStrike" spc="-1">
                <a:solidFill>
                  <a:srgbClr val="000000"/>
                </a:solidFill>
                <a:latin typeface="Helvetica World"/>
              </a:rPr>
              <a:t>Продажа арт-объектов для парков и зон отдыха</a:t>
            </a:r>
            <a:endParaRPr lang="ru-RU" sz="2800" b="0" strike="noStrike" spc="-1">
              <a:latin typeface="Arial" panose="020B0604020202020204"/>
            </a:endParaRPr>
          </a:p>
          <a:p>
            <a:pPr algn="just">
              <a:lnSpc>
                <a:spcPct val="100000"/>
              </a:lnSpc>
            </a:pPr>
            <a:endParaRPr lang="ru-RU" sz="2800" b="0" strike="noStrike" spc="-1">
              <a:latin typeface="Arial" panose="020B0604020202020204"/>
            </a:endParaRPr>
          </a:p>
          <a:p>
            <a:pPr algn="just">
              <a:lnSpc>
                <a:spcPct val="100000"/>
              </a:lnSpc>
            </a:pPr>
            <a:r>
              <a:rPr lang="ru-RU" sz="2800" b="0" strike="noStrike" spc="-1">
                <a:solidFill>
                  <a:srgbClr val="404040"/>
                </a:solidFill>
                <a:latin typeface="Helvetica World"/>
              </a:rPr>
              <a:t>Объем рынка? </a:t>
            </a:r>
            <a:endParaRPr lang="ru-RU" sz="2800" b="0" strike="noStrike" spc="-1">
              <a:latin typeface="Arial" panose="020B0604020202020204"/>
            </a:endParaRPr>
          </a:p>
          <a:p>
            <a:pPr algn="just">
              <a:lnSpc>
                <a:spcPct val="100000"/>
              </a:lnSpc>
            </a:pPr>
            <a:r>
              <a:rPr lang="ru-RU" sz="2800" b="0" strike="noStrike" spc="-1">
                <a:solidFill>
                  <a:srgbClr val="404040"/>
                </a:solidFill>
                <a:latin typeface="Helvetica World"/>
              </a:rPr>
              <a:t>На данный нету рыночного вида экструдеров по такой схеме как у нас</a:t>
            </a:r>
            <a:endParaRPr lang="ru-RU" sz="2800" b="0" strike="noStrike" spc="-1">
              <a:latin typeface="Arial" panose="020B0604020202020204"/>
            </a:endParaRPr>
          </a:p>
        </p:txBody>
      </p:sp>
      <p:pic>
        <p:nvPicPr>
          <p:cNvPr id="254" name="Picture 2"/>
          <p:cNvPicPr/>
          <p:nvPr/>
        </p:nvPicPr>
        <p:blipFill>
          <a:blip r:embed="rId1"/>
          <a:stretch>
            <a:fillRect/>
          </a:stretch>
        </p:blipFill>
        <p:spPr>
          <a:xfrm>
            <a:off x="1596960" y="1342080"/>
            <a:ext cx="7848360" cy="4142520"/>
          </a:xfrm>
          <a:prstGeom prst="rect">
            <a:avLst/>
          </a:prstGeom>
          <a:ln>
            <a:noFill/>
          </a:ln>
        </p:spPr>
      </p:pic>
      <p:pic>
        <p:nvPicPr>
          <p:cNvPr id="255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11604240" y="6249960"/>
            <a:ext cx="6772320" cy="3941640"/>
          </a:xfrm>
          <a:prstGeom prst="rect">
            <a:avLst/>
          </a:prstGeom>
          <a:ln>
            <a:noFill/>
          </a:ln>
        </p:spPr>
      </p:pic>
      <p:pic>
        <p:nvPicPr>
          <p:cNvPr id="256" name="Picture 2"/>
          <p:cNvPicPr/>
          <p:nvPr/>
        </p:nvPicPr>
        <p:blipFill>
          <a:blip r:embed="rId3"/>
          <a:stretch>
            <a:fillRect/>
          </a:stretch>
        </p:blipFill>
        <p:spPr>
          <a:xfrm>
            <a:off x="2049480" y="6030720"/>
            <a:ext cx="6229800" cy="4643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TextShape 1"/>
          <p:cNvSpPr txBox="1"/>
          <p:nvPr/>
        </p:nvSpPr>
        <p:spPr>
          <a:xfrm>
            <a:off x="13421160" y="3216240"/>
            <a:ext cx="59760" cy="307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p>
            <a:pPr algn="just">
              <a:lnSpc>
                <a:spcPct val="100000"/>
              </a:lnSpc>
            </a:pPr>
            <a:r>
              <a:rPr lang="ru-RU" sz="2000" b="0" strike="noStrike" spc="-1">
                <a:solidFill>
                  <a:srgbClr val="404040"/>
                </a:solidFill>
                <a:cs typeface="+mn-lt"/>
              </a:rPr>
              <a:t> </a:t>
            </a:r>
            <a:endParaRPr lang="ru-RU" sz="2000" b="0" strike="noStrike" spc="-1">
              <a:solidFill>
                <a:srgbClr val="404040"/>
              </a:solidFill>
              <a:cs typeface="+mn-lt"/>
            </a:endParaRPr>
          </a:p>
        </p:txBody>
      </p:sp>
      <p:sp>
        <p:nvSpPr>
          <p:cNvPr id="258" name="TextShape 2"/>
          <p:cNvSpPr txBox="1"/>
          <p:nvPr/>
        </p:nvSpPr>
        <p:spPr>
          <a:xfrm>
            <a:off x="14474880" y="10517760"/>
            <a:ext cx="4623480" cy="2764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p>
            <a:pPr algn="r">
              <a:lnSpc>
                <a:spcPct val="100000"/>
              </a:lnSpc>
            </a:pPr>
            <a:fld id="{A1C1120A-40B1-4FE7-9FE7-06E65733EEF7}" type="slidenum">
              <a:rPr lang="ru-RU" sz="1800" b="0" strike="noStrike" spc="-1">
                <a:solidFill>
                  <a:srgbClr val="8B8B8B"/>
                </a:solidFill>
                <a:cs typeface="+mn-lt"/>
              </a:rPr>
            </a:fld>
            <a:endParaRPr lang="ru-RU" sz="1800" b="0" strike="noStrike" spc="-1">
              <a:solidFill>
                <a:srgbClr val="8B8B8B"/>
              </a:solidFill>
              <a:cs typeface="+mn-lt"/>
            </a:endParaRPr>
          </a:p>
        </p:txBody>
      </p:sp>
      <p:pic>
        <p:nvPicPr>
          <p:cNvPr id="259" name="Picture 2"/>
          <p:cNvPicPr/>
          <p:nvPr/>
        </p:nvPicPr>
        <p:blipFill>
          <a:blip r:embed="rId1"/>
          <a:stretch>
            <a:fillRect/>
          </a:stretch>
        </p:blipFill>
        <p:spPr>
          <a:xfrm>
            <a:off x="138960" y="5871600"/>
            <a:ext cx="5333760" cy="4829400"/>
          </a:xfrm>
          <a:prstGeom prst="rect">
            <a:avLst/>
          </a:prstGeom>
          <a:ln>
            <a:noFill/>
          </a:ln>
        </p:spPr>
      </p:pic>
      <p:graphicFrame>
        <p:nvGraphicFramePr>
          <p:cNvPr id="260" name="Table 3"/>
          <p:cNvGraphicFramePr/>
          <p:nvPr/>
        </p:nvGraphicFramePr>
        <p:xfrm>
          <a:off x="5175360" y="29962440"/>
          <a:ext cx="10896120" cy="32117040"/>
        </p:xfrm>
        <a:graphic>
          <a:graphicData uri="http://schemas.openxmlformats.org/drawingml/2006/table">
            <a:tbl>
              <a:tblPr/>
              <a:tblGrid>
                <a:gridCol w="10482480"/>
                <a:gridCol w="413640"/>
              </a:tblGrid>
              <a:tr h="4825440">
                <a:tc>
                  <a:txBody>
                    <a:bodyPr>
                      <a:sp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 sz="2800" b="1" strike="noStrike" spc="-1">
                          <a:solidFill>
                            <a:srgbClr val="FFFFFF"/>
                          </a:solidFill>
                          <a:latin typeface="Arial" panose="020B0604020202020204"/>
                        </a:rPr>
                        <a:t>Название</a:t>
                      </a:r>
                      <a:endParaRPr lang="ru-RU" sz="2800" b="0" strike="noStrike" spc="-1">
                        <a:latin typeface="Arial" panose="020B0604020202020204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 sz="2800" b="1" strike="noStrike" spc="-1">
                          <a:solidFill>
                            <a:srgbClr val="FFFFFF"/>
                          </a:solidFill>
                          <a:latin typeface="Helvetica World"/>
                        </a:rPr>
                        <a:t>Стоимость</a:t>
                      </a:r>
                      <a:endParaRPr lang="ru-RU" sz="2800" b="0" strike="noStrike" spc="-1">
                        <a:latin typeface="Arial" panose="020B0604020202020204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F81BD"/>
                    </a:solidFill>
                  </a:tcPr>
                </a:tc>
              </a:tr>
              <a:tr h="4000320">
                <a:tc>
                  <a:txBody>
                    <a:bodyPr>
                      <a:sp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 sz="2800" b="0" strike="noStrike" spc="-1">
                          <a:solidFill>
                            <a:srgbClr val="000000"/>
                          </a:solidFill>
                          <a:latin typeface="Helvetica World"/>
                        </a:rPr>
                        <a:t>Общая стоимость</a:t>
                      </a:r>
                      <a:endParaRPr lang="ru-RU" sz="2800" b="0" strike="noStrike" spc="-1">
                        <a:latin typeface="Arial" panose="020B0604020202020204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 sz="2800" b="0" strike="noStrike" spc="-1">
                          <a:solidFill>
                            <a:srgbClr val="000000"/>
                          </a:solidFill>
                          <a:latin typeface="Helvetica World"/>
                        </a:rPr>
                        <a:t>экструдера</a:t>
                      </a:r>
                      <a:endParaRPr lang="ru-RU" sz="2800" b="0" strike="noStrike" spc="-1">
                        <a:latin typeface="Arial" panose="020B0604020202020204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 sz="2800" b="0" strike="noStrike" spc="-1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69600 рублей</a:t>
                      </a:r>
                      <a:endParaRPr lang="ru-RU" sz="2800" b="0" strike="noStrike" spc="-1">
                        <a:latin typeface="Arial" panose="020B0604020202020204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</a:tr>
              <a:tr h="3645000">
                <a:tc>
                  <a:txBody>
                    <a:bodyPr>
                      <a:sp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 sz="2800" b="0" strike="noStrike" spc="-1">
                          <a:solidFill>
                            <a:srgbClr val="000000"/>
                          </a:solidFill>
                          <a:latin typeface="Helvetica World"/>
                        </a:rPr>
                        <a:t>Сервопривод</a:t>
                      </a:r>
                      <a:endParaRPr lang="ru-RU" sz="2800" b="0" strike="noStrike" spc="-1">
                        <a:latin typeface="Arial" panose="020B0604020202020204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 sz="2800" b="0" strike="noStrike" spc="-1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9600 рублей</a:t>
                      </a:r>
                      <a:endParaRPr lang="ru-RU" sz="2800" b="0" strike="noStrike" spc="-1">
                        <a:latin typeface="Arial" panose="020B0604020202020204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</a:tr>
              <a:tr h="4355640">
                <a:tc>
                  <a:txBody>
                    <a:bodyPr>
                      <a:sp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 sz="2800" b="0" strike="noStrike" spc="-1">
                          <a:solidFill>
                            <a:srgbClr val="000000"/>
                          </a:solidFill>
                          <a:latin typeface="Helvetica World"/>
                        </a:rPr>
                        <a:t>Шнек</a:t>
                      </a:r>
                      <a:endParaRPr lang="ru-RU" sz="2800" b="0" strike="noStrike" spc="-1">
                        <a:latin typeface="Arial" panose="020B0604020202020204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lang="ru-RU" sz="2800" b="0" strike="noStrike" spc="-1">
                        <a:latin typeface="Arial" panose="020B0604020202020204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 sz="2800" b="0" strike="noStrike" spc="-1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30000 рублей</a:t>
                      </a:r>
                      <a:endParaRPr lang="ru-RU" sz="2800" b="0" strike="noStrike" spc="-1">
                        <a:latin typeface="Arial" panose="020B0604020202020204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lang="ru-RU" sz="2800" b="0" strike="noStrike" spc="-1">
                        <a:latin typeface="Arial" panose="020B0604020202020204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</a:tr>
              <a:tr h="4000320">
                <a:tc>
                  <a:txBody>
                    <a:bodyPr>
                      <a:sp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 sz="2800" b="0" strike="noStrike" spc="-1">
                          <a:solidFill>
                            <a:srgbClr val="000000"/>
                          </a:solidFill>
                          <a:latin typeface="Helvetica World"/>
                        </a:rPr>
                        <a:t>Драйвер</a:t>
                      </a:r>
                      <a:endParaRPr lang="ru-RU" sz="2800" b="0" strike="noStrike" spc="-1">
                        <a:latin typeface="Arial" panose="020B0604020202020204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 sz="2800" b="0" strike="noStrike" spc="-1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10000 рублей</a:t>
                      </a:r>
                      <a:endParaRPr lang="ru-RU" sz="2800" b="0" strike="noStrike" spc="-1">
                        <a:latin typeface="Arial" panose="020B0604020202020204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</a:tr>
              <a:tr h="3645000">
                <a:tc>
                  <a:txBody>
                    <a:bodyPr>
                      <a:sp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 sz="2800" b="0" strike="noStrike" spc="-1">
                          <a:solidFill>
                            <a:srgbClr val="000000"/>
                          </a:solidFill>
                          <a:latin typeface="Helvetica World"/>
                        </a:rPr>
                        <a:t>Сопло</a:t>
                      </a:r>
                      <a:endParaRPr lang="ru-RU" sz="2800" b="0" strike="noStrike" spc="-1">
                        <a:latin typeface="Arial" panose="020B0604020202020204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 sz="2800" b="0" strike="noStrike" spc="-1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2000 рублей</a:t>
                      </a:r>
                      <a:endParaRPr lang="ru-RU" sz="2800" b="0" strike="noStrike" spc="-1">
                        <a:latin typeface="Arial" panose="020B0604020202020204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</a:tr>
              <a:tr h="3645000">
                <a:tc>
                  <a:txBody>
                    <a:bodyPr>
                      <a:sp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 sz="2800" b="0" strike="noStrike" spc="-1">
                          <a:solidFill>
                            <a:srgbClr val="000000"/>
                          </a:solidFill>
                          <a:latin typeface="Helvetica World"/>
                        </a:rPr>
                        <a:t>Термобарьер</a:t>
                      </a:r>
                      <a:endParaRPr lang="ru-RU" sz="2800" b="0" strike="noStrike" spc="-1">
                        <a:latin typeface="Arial" panose="020B0604020202020204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 sz="2800" b="0" strike="noStrike" spc="-1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5000 рублей</a:t>
                      </a:r>
                      <a:endParaRPr lang="ru-RU" sz="2800" b="0" strike="noStrike" spc="-1">
                        <a:latin typeface="Arial" panose="020B0604020202020204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</a:tr>
              <a:tr h="4000320">
                <a:tc>
                  <a:txBody>
                    <a:bodyPr>
                      <a:sp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 sz="2800" b="0" strike="noStrike" spc="-1">
                          <a:solidFill>
                            <a:srgbClr val="000000"/>
                          </a:solidFill>
                          <a:latin typeface="Helvetica World"/>
                        </a:rPr>
                        <a:t>Нагревательные</a:t>
                      </a:r>
                      <a:endParaRPr lang="ru-RU" sz="2800" b="0" strike="noStrike" spc="-1">
                        <a:latin typeface="Arial" panose="020B0604020202020204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 sz="2800" b="0" strike="noStrike" spc="-1">
                          <a:solidFill>
                            <a:srgbClr val="000000"/>
                          </a:solidFill>
                          <a:latin typeface="Helvetica World"/>
                        </a:rPr>
                        <a:t>элементы</a:t>
                      </a:r>
                      <a:endParaRPr lang="ru-RU" sz="2800" b="0" strike="noStrike" spc="-1">
                        <a:latin typeface="Arial" panose="020B0604020202020204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 sz="2800" b="0" strike="noStrike" spc="-1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13000 рублей</a:t>
                      </a:r>
                      <a:endParaRPr lang="ru-RU" sz="2800" b="0" strike="noStrike" spc="-1">
                        <a:latin typeface="Arial" panose="020B0604020202020204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61" name="Table 4"/>
          <p:cNvGraphicFramePr/>
          <p:nvPr/>
        </p:nvGraphicFramePr>
        <p:xfrm>
          <a:off x="11423520" y="2225520"/>
          <a:ext cx="5790960" cy="6305760"/>
        </p:xfrm>
        <a:graphic>
          <a:graphicData uri="http://schemas.openxmlformats.org/drawingml/2006/table">
            <a:tbl>
              <a:tblPr/>
              <a:tblGrid>
                <a:gridCol w="2895480"/>
                <a:gridCol w="2895480"/>
              </a:tblGrid>
              <a:tr h="630360">
                <a:tc>
                  <a:txBody>
                    <a:bodyPr>
                      <a:sp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 sz="2800" b="1" strike="noStrike" spc="-1">
                          <a:solidFill>
                            <a:srgbClr val="FFFFFF"/>
                          </a:solidFill>
                          <a:latin typeface="+mn-lt"/>
                          <a:cs typeface="+mn-lt"/>
                        </a:rPr>
                        <a:t>Название</a:t>
                      </a:r>
                      <a:endParaRPr lang="ru-RU" sz="2800" b="1" strike="noStrike" spc="-1">
                        <a:solidFill>
                          <a:srgbClr val="FFFFFF"/>
                        </a:solidFill>
                        <a:latin typeface="+mn-lt"/>
                        <a:cs typeface="+mn-lt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 sz="2800" b="1" strike="noStrike" spc="-1">
                          <a:solidFill>
                            <a:srgbClr val="FFFFFF"/>
                          </a:solidFill>
                          <a:latin typeface="+mn-lt"/>
                          <a:cs typeface="+mn-lt"/>
                        </a:rPr>
                        <a:t>Стоимость</a:t>
                      </a:r>
                      <a:endParaRPr lang="ru-RU" sz="2800" b="1" strike="noStrike" spc="-1">
                        <a:solidFill>
                          <a:srgbClr val="FFFFFF"/>
                        </a:solidFill>
                        <a:latin typeface="+mn-lt"/>
                        <a:cs typeface="+mn-lt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F81BD"/>
                    </a:solidFill>
                  </a:tcPr>
                </a:tc>
              </a:tr>
              <a:tr h="1330560">
                <a:tc>
                  <a:txBody>
                    <a:bodyPr>
                      <a:sp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 sz="2800" b="0" strike="noStrike" spc="-1">
                          <a:solidFill>
                            <a:srgbClr val="000000"/>
                          </a:solidFill>
                          <a:latin typeface="+mn-lt"/>
                          <a:cs typeface="+mn-lt"/>
                        </a:rPr>
                        <a:t>Общая стоимость</a:t>
                      </a:r>
                      <a:endParaRPr lang="ru-RU" sz="2800" b="0" strike="noStrike" spc="-1">
                        <a:latin typeface="+mn-lt"/>
                        <a:cs typeface="+mn-lt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 sz="2800" b="0" strike="noStrike" spc="-1">
                          <a:solidFill>
                            <a:srgbClr val="000000"/>
                          </a:solidFill>
                          <a:latin typeface="+mn-lt"/>
                          <a:cs typeface="+mn-lt"/>
                        </a:rPr>
                        <a:t>экструдера</a:t>
                      </a:r>
                      <a:endParaRPr lang="ru-RU" sz="2800" b="0" strike="noStrike" spc="-1">
                        <a:latin typeface="+mn-lt"/>
                        <a:cs typeface="+mn-lt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 sz="2800" b="0" strike="noStrike" spc="-1">
                          <a:solidFill>
                            <a:srgbClr val="000000"/>
                          </a:solidFill>
                          <a:latin typeface="+mn-lt"/>
                          <a:cs typeface="+mn-lt"/>
                        </a:rPr>
                        <a:t>69600 рублей</a:t>
                      </a:r>
                      <a:endParaRPr lang="ru-RU" sz="2800" b="0" strike="noStrike" spc="-1">
                        <a:solidFill>
                          <a:srgbClr val="000000"/>
                        </a:solidFill>
                        <a:latin typeface="+mn-lt"/>
                        <a:cs typeface="+mn-lt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</a:tr>
              <a:tr h="685440">
                <a:tc>
                  <a:txBody>
                    <a:bodyPr>
                      <a:sp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 sz="2800" b="0" strike="noStrike" spc="-1">
                          <a:solidFill>
                            <a:srgbClr val="000000"/>
                          </a:solidFill>
                          <a:latin typeface="+mn-lt"/>
                          <a:cs typeface="+mn-lt"/>
                        </a:rPr>
                        <a:t>Шнек</a:t>
                      </a:r>
                      <a:endParaRPr lang="ru-RU" sz="2800" b="0" strike="noStrike" spc="-1">
                        <a:solidFill>
                          <a:srgbClr val="000000"/>
                        </a:solidFill>
                        <a:latin typeface="+mn-lt"/>
                        <a:cs typeface="+mn-lt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 sz="2800" b="0" strike="noStrike" spc="-1">
                          <a:solidFill>
                            <a:srgbClr val="000000"/>
                          </a:solidFill>
                          <a:latin typeface="+mn-lt"/>
                          <a:cs typeface="+mn-lt"/>
                        </a:rPr>
                        <a:t>30000 рублей</a:t>
                      </a:r>
                      <a:endParaRPr lang="ru-RU" sz="2800" b="0" strike="noStrike" spc="-1">
                        <a:solidFill>
                          <a:srgbClr val="000000"/>
                        </a:solidFill>
                        <a:latin typeface="+mn-lt"/>
                        <a:cs typeface="+mn-lt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</a:tr>
              <a:tr h="685440">
                <a:tc>
                  <a:txBody>
                    <a:bodyPr>
                      <a:sp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 sz="2800" b="0" strike="noStrike" spc="-1">
                          <a:solidFill>
                            <a:srgbClr val="000000"/>
                          </a:solidFill>
                          <a:latin typeface="+mn-lt"/>
                          <a:cs typeface="+mn-lt"/>
                        </a:rPr>
                        <a:t>Сервопривод</a:t>
                      </a:r>
                      <a:endParaRPr lang="ru-RU" sz="2800" b="0" strike="noStrike" spc="-1">
                        <a:solidFill>
                          <a:srgbClr val="000000"/>
                        </a:solidFill>
                        <a:latin typeface="+mn-lt"/>
                        <a:cs typeface="+mn-lt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 sz="2800" b="0" strike="noStrike" spc="-1">
                          <a:solidFill>
                            <a:srgbClr val="000000"/>
                          </a:solidFill>
                          <a:latin typeface="+mn-lt"/>
                          <a:cs typeface="+mn-lt"/>
                        </a:rPr>
                        <a:t>9600 рублей</a:t>
                      </a:r>
                      <a:endParaRPr lang="ru-RU" sz="2800" b="0" strike="noStrike" spc="-1">
                        <a:solidFill>
                          <a:srgbClr val="000000"/>
                        </a:solidFill>
                        <a:latin typeface="+mn-lt"/>
                        <a:cs typeface="+mn-lt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</a:tr>
              <a:tr h="685440">
                <a:tc>
                  <a:txBody>
                    <a:bodyPr>
                      <a:sp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 sz="2800" b="0" strike="noStrike" spc="-1">
                          <a:solidFill>
                            <a:srgbClr val="000000"/>
                          </a:solidFill>
                          <a:latin typeface="+mn-lt"/>
                          <a:cs typeface="+mn-lt"/>
                        </a:rPr>
                        <a:t>Сопло</a:t>
                      </a:r>
                      <a:endParaRPr lang="ru-RU" sz="2800" b="0" strike="noStrike" spc="-1">
                        <a:solidFill>
                          <a:srgbClr val="000000"/>
                        </a:solidFill>
                        <a:latin typeface="+mn-lt"/>
                        <a:cs typeface="+mn-lt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 sz="2800" b="0" strike="noStrike" spc="-1">
                          <a:solidFill>
                            <a:srgbClr val="000000"/>
                          </a:solidFill>
                          <a:latin typeface="+mn-lt"/>
                          <a:cs typeface="+mn-lt"/>
                        </a:rPr>
                        <a:t>2000 рублей</a:t>
                      </a:r>
                      <a:endParaRPr lang="ru-RU" sz="2800" b="0" strike="noStrike" spc="-1">
                        <a:solidFill>
                          <a:srgbClr val="000000"/>
                        </a:solidFill>
                        <a:latin typeface="+mn-lt"/>
                        <a:cs typeface="+mn-lt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</a:tr>
              <a:tr h="685440">
                <a:tc>
                  <a:txBody>
                    <a:bodyPr>
                      <a:sp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 sz="2800" b="0" strike="noStrike" spc="-1">
                          <a:solidFill>
                            <a:srgbClr val="000000"/>
                          </a:solidFill>
                          <a:latin typeface="+mn-lt"/>
                          <a:cs typeface="+mn-lt"/>
                        </a:rPr>
                        <a:t>Драйверы</a:t>
                      </a:r>
                      <a:endParaRPr lang="ru-RU" sz="2800" b="0" strike="noStrike" spc="-1">
                        <a:solidFill>
                          <a:srgbClr val="000000"/>
                        </a:solidFill>
                        <a:latin typeface="+mn-lt"/>
                        <a:cs typeface="+mn-lt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 sz="2800" b="0" strike="noStrike" spc="-1">
                          <a:solidFill>
                            <a:srgbClr val="000000"/>
                          </a:solidFill>
                          <a:latin typeface="+mn-lt"/>
                          <a:cs typeface="+mn-lt"/>
                        </a:rPr>
                        <a:t>10000 рублей</a:t>
                      </a:r>
                      <a:endParaRPr lang="ru-RU" sz="2800" b="0" strike="noStrike" spc="-1">
                        <a:solidFill>
                          <a:srgbClr val="000000"/>
                        </a:solidFill>
                        <a:latin typeface="+mn-lt"/>
                        <a:cs typeface="+mn-lt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</a:tr>
              <a:tr h="685440">
                <a:tc>
                  <a:txBody>
                    <a:bodyPr>
                      <a:sp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 sz="2800" b="0" strike="noStrike" spc="-1">
                          <a:solidFill>
                            <a:srgbClr val="000000"/>
                          </a:solidFill>
                          <a:latin typeface="+mn-lt"/>
                          <a:cs typeface="+mn-lt"/>
                        </a:rPr>
                        <a:t>Термобарьер</a:t>
                      </a:r>
                      <a:endParaRPr lang="ru-RU" sz="2800" b="0" strike="noStrike" spc="-1">
                        <a:solidFill>
                          <a:srgbClr val="000000"/>
                        </a:solidFill>
                        <a:latin typeface="+mn-lt"/>
                        <a:cs typeface="+mn-lt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 sz="2800" b="0" strike="noStrike" spc="-1">
                          <a:solidFill>
                            <a:srgbClr val="000000"/>
                          </a:solidFill>
                          <a:latin typeface="+mn-lt"/>
                          <a:cs typeface="+mn-lt"/>
                        </a:rPr>
                        <a:t>5000 рублей</a:t>
                      </a:r>
                      <a:endParaRPr lang="ru-RU" sz="2800" b="0" strike="noStrike" spc="-1">
                        <a:solidFill>
                          <a:srgbClr val="000000"/>
                        </a:solidFill>
                        <a:latin typeface="+mn-lt"/>
                        <a:cs typeface="+mn-lt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</a:tr>
              <a:tr h="917640">
                <a:tc>
                  <a:txBody>
                    <a:bodyPr>
                      <a:sp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 sz="2800" b="0" strike="noStrike" spc="-1">
                          <a:solidFill>
                            <a:srgbClr val="000000"/>
                          </a:solidFill>
                          <a:latin typeface="+mn-lt"/>
                          <a:cs typeface="+mn-lt"/>
                        </a:rPr>
                        <a:t>Нагревательные элементы</a:t>
                      </a:r>
                      <a:endParaRPr lang="ru-RU" sz="2800" b="0" strike="noStrike" spc="-1">
                        <a:solidFill>
                          <a:srgbClr val="000000"/>
                        </a:solidFill>
                        <a:latin typeface="+mn-lt"/>
                        <a:cs typeface="+mn-lt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>
                      <a:sp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 sz="2800" b="0" strike="noStrike" spc="-1">
                          <a:solidFill>
                            <a:srgbClr val="000000"/>
                          </a:solidFill>
                          <a:latin typeface="+mn-lt"/>
                          <a:cs typeface="+mn-lt"/>
                        </a:rPr>
                        <a:t>13000 рублей</a:t>
                      </a:r>
                      <a:endParaRPr lang="ru-RU" sz="2800" b="0" strike="noStrike" spc="-1">
                        <a:solidFill>
                          <a:srgbClr val="000000"/>
                        </a:solidFill>
                        <a:latin typeface="+mn-lt"/>
                        <a:cs typeface="+mn-lt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</a:tr>
            </a:tbl>
          </a:graphicData>
        </a:graphic>
      </p:graphicFrame>
      <p:pic>
        <p:nvPicPr>
          <p:cNvPr id="262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374760" y="1158840"/>
            <a:ext cx="7189200" cy="2437920"/>
          </a:xfrm>
          <a:prstGeom prst="rect">
            <a:avLst/>
          </a:prstGeom>
          <a:ln>
            <a:noFill/>
          </a:ln>
        </p:spPr>
      </p:pic>
      <p:pic>
        <p:nvPicPr>
          <p:cNvPr id="263" name="Picture 2"/>
          <p:cNvPicPr/>
          <p:nvPr/>
        </p:nvPicPr>
        <p:blipFill>
          <a:blip r:embed="rId3"/>
          <a:stretch>
            <a:fillRect/>
          </a:stretch>
        </p:blipFill>
        <p:spPr>
          <a:xfrm>
            <a:off x="5861160" y="3825720"/>
            <a:ext cx="4704840" cy="4704840"/>
          </a:xfrm>
          <a:prstGeom prst="rect">
            <a:avLst/>
          </a:prstGeom>
          <a:ln>
            <a:noFill/>
          </a:ln>
        </p:spPr>
      </p:pic>
      <p:sp>
        <p:nvSpPr>
          <p:cNvPr id="264" name="TextShape 5"/>
          <p:cNvSpPr txBox="1"/>
          <p:nvPr/>
        </p:nvSpPr>
        <p:spPr>
          <a:xfrm>
            <a:off x="9061560" y="1158840"/>
            <a:ext cx="8511120" cy="4305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p>
            <a:pPr>
              <a:lnSpc>
                <a:spcPct val="100000"/>
              </a:lnSpc>
            </a:pPr>
            <a:r>
              <a:rPr lang="ru-RU" sz="2800" b="1" strike="noStrike" spc="-1">
                <a:solidFill>
                  <a:srgbClr val="000000"/>
                </a:solidFill>
                <a:cs typeface="+mn-lt"/>
              </a:rPr>
              <a:t>Затраты на разработку и внедрение продукта</a:t>
            </a:r>
            <a:endParaRPr lang="ru-RU" sz="2800" b="1" strike="noStrike" spc="-1">
              <a:solidFill>
                <a:srgbClr val="000000"/>
              </a:solidFill>
              <a:cs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TextShape 1"/>
          <p:cNvSpPr txBox="1"/>
          <p:nvPr/>
        </p:nvSpPr>
        <p:spPr>
          <a:xfrm>
            <a:off x="18891360" y="658800"/>
            <a:ext cx="628920" cy="3549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p>
            <a:pPr algn="r">
              <a:lnSpc>
                <a:spcPct val="100000"/>
              </a:lnSpc>
            </a:pPr>
            <a:fld id="{3F0C64A6-3F73-4F94-B45E-0D563F119D22}" type="slidenum">
              <a:rPr lang="ru-RU" sz="2310" b="0" strike="noStrike" spc="-1">
                <a:solidFill>
                  <a:srgbClr val="422B7D"/>
                </a:solidFill>
                <a:latin typeface="Helvetica World"/>
              </a:rPr>
            </a:fld>
            <a:endParaRPr lang="ru-RU" sz="2310" b="0" strike="noStrike" spc="-1">
              <a:latin typeface="Times New Roman" panose="02020603050405020304"/>
            </a:endParaRPr>
          </a:p>
        </p:txBody>
      </p:sp>
      <p:sp>
        <p:nvSpPr>
          <p:cNvPr id="266" name="CustomShape 2"/>
          <p:cNvSpPr/>
          <p:nvPr/>
        </p:nvSpPr>
        <p:spPr>
          <a:xfrm>
            <a:off x="0" y="482760"/>
            <a:ext cx="18891000" cy="699840"/>
          </a:xfrm>
          <a:prstGeom prst="rect">
            <a:avLst/>
          </a:prstGeom>
          <a:solidFill>
            <a:srgbClr val="422B7D"/>
          </a:solidFill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593640" tIns="45000" rIns="90000" bIns="45000">
            <a:spAutoFit/>
          </a:bodyPr>
          <a:p>
            <a:pPr>
              <a:lnSpc>
                <a:spcPct val="100000"/>
              </a:lnSpc>
            </a:pPr>
            <a:r>
              <a:rPr lang="ru-RU" sz="4000" b="0" strike="noStrike" spc="-1">
                <a:solidFill>
                  <a:srgbClr val="FFFFFF"/>
                </a:solidFill>
                <a:latin typeface="Helvetica World"/>
              </a:rPr>
              <a:t>КАНАЛЫ ПРОДВИЖЕНИЯ И ПРОДАЖ</a:t>
            </a:r>
            <a:endParaRPr lang="ru-RU" sz="4000" b="0" strike="noStrike" spc="-1">
              <a:latin typeface="Arial" panose="020B0604020202020204"/>
            </a:endParaRPr>
          </a:p>
        </p:txBody>
      </p:sp>
      <p:sp>
        <p:nvSpPr>
          <p:cNvPr id="267" name="CustomShape 3"/>
          <p:cNvSpPr/>
          <p:nvPr/>
        </p:nvSpPr>
        <p:spPr>
          <a:xfrm>
            <a:off x="10433160" y="803880"/>
            <a:ext cx="9445320" cy="101185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593640" tIns="593640" rIns="593640" bIns="593640">
            <a:noAutofit/>
          </a:bodyPr>
          <a:p>
            <a:pPr algn="just">
              <a:lnSpc>
                <a:spcPct val="100000"/>
              </a:lnSpc>
            </a:pPr>
            <a:r>
              <a:rPr lang="ru-RU" sz="2800" b="0" strike="noStrike" spc="-1">
                <a:solidFill>
                  <a:srgbClr val="404040"/>
                </a:solidFill>
                <a:latin typeface="Helvetica World"/>
              </a:rPr>
              <a:t>Каналы привлечения пользователей / клиентов.</a:t>
            </a:r>
            <a:endParaRPr lang="ru-RU" sz="2800" b="0" strike="noStrike" spc="-1">
              <a:latin typeface="Arial" panose="020B0604020202020204"/>
            </a:endParaRPr>
          </a:p>
          <a:p>
            <a:pPr algn="just">
              <a:lnSpc>
                <a:spcPct val="100000"/>
              </a:lnSpc>
            </a:pPr>
            <a:endParaRPr lang="ru-RU" sz="2800" b="0" strike="noStrike" spc="-1">
              <a:latin typeface="Arial" panose="020B0604020202020204"/>
            </a:endParaRPr>
          </a:p>
          <a:p>
            <a:pPr algn="just">
              <a:lnSpc>
                <a:spcPct val="100000"/>
              </a:lnSpc>
            </a:pPr>
            <a:endParaRPr lang="ru-RU" sz="2800" b="0" strike="noStrike" spc="-1">
              <a:latin typeface="Arial" panose="020B0604020202020204"/>
            </a:endParaRPr>
          </a:p>
        </p:txBody>
      </p:sp>
      <p:pic>
        <p:nvPicPr>
          <p:cNvPr id="268" name="Picture 2"/>
          <p:cNvPicPr/>
          <p:nvPr/>
        </p:nvPicPr>
        <p:blipFill>
          <a:blip r:embed="rId1"/>
          <a:stretch>
            <a:fillRect/>
          </a:stretch>
        </p:blipFill>
        <p:spPr>
          <a:xfrm>
            <a:off x="18188280" y="3582360"/>
            <a:ext cx="1405800" cy="1264680"/>
          </a:xfrm>
          <a:prstGeom prst="rect">
            <a:avLst/>
          </a:prstGeom>
          <a:ln>
            <a:noFill/>
          </a:ln>
        </p:spPr>
      </p:pic>
      <p:pic>
        <p:nvPicPr>
          <p:cNvPr id="269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16660080" y="3642840"/>
            <a:ext cx="1264680" cy="1264680"/>
          </a:xfrm>
          <a:prstGeom prst="rect">
            <a:avLst/>
          </a:prstGeom>
          <a:ln>
            <a:noFill/>
          </a:ln>
        </p:spPr>
      </p:pic>
      <p:pic>
        <p:nvPicPr>
          <p:cNvPr id="270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10573560" y="3645720"/>
            <a:ext cx="1992960" cy="1121040"/>
          </a:xfrm>
          <a:prstGeom prst="rect">
            <a:avLst/>
          </a:prstGeom>
          <a:ln>
            <a:noFill/>
          </a:ln>
        </p:spPr>
      </p:pic>
      <p:pic>
        <p:nvPicPr>
          <p:cNvPr id="271" name="Picture 5"/>
          <p:cNvPicPr/>
          <p:nvPr/>
        </p:nvPicPr>
        <p:blipFill>
          <a:blip r:embed="rId4"/>
          <a:stretch>
            <a:fillRect/>
          </a:stretch>
        </p:blipFill>
        <p:spPr>
          <a:xfrm>
            <a:off x="527040" y="2202480"/>
            <a:ext cx="9722880" cy="6256440"/>
          </a:xfrm>
          <a:prstGeom prst="rect">
            <a:avLst/>
          </a:prstGeom>
          <a:ln>
            <a:noFill/>
          </a:ln>
        </p:spPr>
      </p:pic>
      <p:pic>
        <p:nvPicPr>
          <p:cNvPr id="272" name="Picture 6"/>
          <p:cNvPicPr/>
          <p:nvPr/>
        </p:nvPicPr>
        <p:blipFill>
          <a:blip r:embed="rId5"/>
          <a:stretch>
            <a:fillRect/>
          </a:stretch>
        </p:blipFill>
        <p:spPr>
          <a:xfrm>
            <a:off x="12588480" y="3696840"/>
            <a:ext cx="1844640" cy="1036080"/>
          </a:xfrm>
          <a:prstGeom prst="rect">
            <a:avLst/>
          </a:prstGeom>
          <a:ln>
            <a:noFill/>
          </a:ln>
        </p:spPr>
      </p:pic>
      <p:pic>
        <p:nvPicPr>
          <p:cNvPr id="273" name="Picture 7"/>
          <p:cNvPicPr/>
          <p:nvPr/>
        </p:nvPicPr>
        <p:blipFill>
          <a:blip r:embed="rId6"/>
          <a:stretch>
            <a:fillRect/>
          </a:stretch>
        </p:blipFill>
        <p:spPr>
          <a:xfrm>
            <a:off x="14433480" y="3749040"/>
            <a:ext cx="2216520" cy="1163880"/>
          </a:xfrm>
          <a:prstGeom prst="rect">
            <a:avLst/>
          </a:prstGeom>
          <a:ln>
            <a:noFill/>
          </a:ln>
        </p:spPr>
      </p:pic>
      <p:sp>
        <p:nvSpPr>
          <p:cNvPr id="274" name="CustomShape 4"/>
          <p:cNvSpPr/>
          <p:nvPr/>
        </p:nvSpPr>
        <p:spPr>
          <a:xfrm>
            <a:off x="10433160" y="788400"/>
            <a:ext cx="9445320" cy="101185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593640" tIns="593640" rIns="593640" bIns="593640">
            <a:noAutofit/>
          </a:bodyPr>
          <a:p>
            <a:pPr algn="just">
              <a:lnSpc>
                <a:spcPct val="100000"/>
              </a:lnSpc>
            </a:pPr>
            <a:r>
              <a:rPr lang="ru-RU" sz="2800" b="0" strike="noStrike" spc="-1">
                <a:solidFill>
                  <a:srgbClr val="404040"/>
                </a:solidFill>
                <a:latin typeface="Helvetica World"/>
              </a:rPr>
              <a:t>Каналы привлечения пользователей / клиентов.</a:t>
            </a:r>
            <a:endParaRPr lang="ru-RU" sz="2800" b="0" strike="noStrike" spc="-1">
              <a:latin typeface="Arial" panose="020B0604020202020204"/>
            </a:endParaRPr>
          </a:p>
          <a:p>
            <a:pPr algn="just">
              <a:lnSpc>
                <a:spcPct val="100000"/>
              </a:lnSpc>
            </a:pPr>
            <a:endParaRPr lang="ru-RU" sz="2800" b="0" strike="noStrike" spc="-1">
              <a:latin typeface="Arial" panose="020B0604020202020204"/>
            </a:endParaRPr>
          </a:p>
          <a:p>
            <a:pPr algn="just">
              <a:lnSpc>
                <a:spcPct val="100000"/>
              </a:lnSpc>
            </a:pPr>
            <a:endParaRPr lang="ru-RU" sz="2800" b="0" strike="noStrike" spc="-1">
              <a:latin typeface="Arial" panose="020B060402020202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Рисунок 2"/>
          <p:cNvPicPr/>
          <p:nvPr/>
        </p:nvPicPr>
        <p:blipFill>
          <a:blip r:embed="rId1"/>
          <a:stretch>
            <a:fillRect/>
          </a:stretch>
        </p:blipFill>
        <p:spPr>
          <a:xfrm>
            <a:off x="1440" y="1800"/>
            <a:ext cx="20099160" cy="11303280"/>
          </a:xfrm>
          <a:prstGeom prst="rect">
            <a:avLst/>
          </a:prstGeom>
          <a:ln>
            <a:noFill/>
          </a:ln>
        </p:spPr>
      </p:pic>
      <p:sp>
        <p:nvSpPr>
          <p:cNvPr id="276" name="CustomShape 1"/>
          <p:cNvSpPr/>
          <p:nvPr/>
        </p:nvSpPr>
        <p:spPr>
          <a:xfrm>
            <a:off x="1440" y="1800"/>
            <a:ext cx="20099160" cy="11304360"/>
          </a:xfrm>
          <a:prstGeom prst="rect">
            <a:avLst/>
          </a:prstGeom>
          <a:solidFill>
            <a:srgbClr val="422B7D"/>
          </a:solidFill>
          <a:ln w="1260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277" name="CustomShape 2"/>
          <p:cNvSpPr/>
          <p:nvPr/>
        </p:nvSpPr>
        <p:spPr>
          <a:xfrm>
            <a:off x="1594440" y="4435560"/>
            <a:ext cx="10163520" cy="7223400"/>
          </a:xfrm>
          <a:prstGeom prst="rect">
            <a:avLst/>
          </a:prstGeom>
          <a:noFill/>
          <a:ln w="936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0" tIns="0" rIns="0" bIns="0">
            <a:noAutofit/>
          </a:bodyPr>
          <a:p>
            <a:pPr>
              <a:lnSpc>
                <a:spcPct val="100000"/>
              </a:lnSpc>
            </a:pPr>
            <a:r>
              <a:rPr lang="ru-RU" sz="4000" b="0" strike="noStrike" spc="-1">
                <a:solidFill>
                  <a:srgbClr val="FFFFFF"/>
                </a:solidFill>
                <a:ea typeface="DejaVu Sans"/>
                <a:cs typeface="+mn-lt"/>
              </a:rPr>
              <a:t>БЛАГОДАРИМ ЗА ВНИМАНИЕ!</a:t>
            </a:r>
            <a:endParaRPr lang="ru-RU" sz="4000" b="0" strike="noStrike" spc="-1">
              <a:cs typeface="+mn-lt"/>
            </a:endParaRPr>
          </a:p>
          <a:p>
            <a:pPr>
              <a:lnSpc>
                <a:spcPct val="100000"/>
              </a:lnSpc>
            </a:pPr>
            <a:endParaRPr lang="ru-RU" sz="4000" b="0" strike="noStrike" spc="-1">
              <a:cs typeface="+mn-lt"/>
            </a:endParaRPr>
          </a:p>
          <a:p>
            <a:pPr>
              <a:lnSpc>
                <a:spcPct val="100000"/>
              </a:lnSpc>
            </a:pPr>
            <a:r>
              <a:rPr lang="ru-RU" sz="2800" b="0" strike="noStrike" spc="-1">
                <a:solidFill>
                  <a:srgbClr val="FFFFFF"/>
                </a:solidFill>
                <a:ea typeface="DejaVu Sans"/>
                <a:cs typeface="+mn-lt"/>
              </a:rPr>
              <a:t>Контакты:  ramazannalibek@gmail.com</a:t>
            </a:r>
            <a:endParaRPr lang="ru-RU" sz="2800" b="0" strike="noStrike" spc="-1">
              <a:solidFill>
                <a:srgbClr val="FFFFFF"/>
              </a:solidFill>
              <a:ea typeface="DejaVu Sans"/>
              <a:cs typeface="+mn-lt"/>
            </a:endParaRPr>
          </a:p>
          <a:p>
            <a:pPr>
              <a:lnSpc>
                <a:spcPct val="100000"/>
              </a:lnSpc>
            </a:pPr>
            <a:r>
              <a:rPr lang="ru-RU" sz="2800" b="0" strike="noStrike" spc="-1">
                <a:solidFill>
                  <a:srgbClr val="FFFFFF"/>
                </a:solidFill>
                <a:ea typeface="DejaVu Sans"/>
                <a:cs typeface="+mn-lt"/>
              </a:rPr>
              <a:t>		bbalgabay.shyngysbek@gmail.com</a:t>
            </a:r>
            <a:endParaRPr lang="ru-RU" sz="2800" b="0" strike="noStrike" spc="-1">
              <a:solidFill>
                <a:srgbClr val="FFFFFF"/>
              </a:solidFill>
              <a:ea typeface="DejaVu Sans"/>
              <a:cs typeface="+mn-lt"/>
            </a:endParaRPr>
          </a:p>
          <a:p>
            <a:pPr>
              <a:lnSpc>
                <a:spcPct val="100000"/>
              </a:lnSpc>
            </a:pPr>
            <a:r>
              <a:rPr lang="ru-RU" sz="2800" b="0" strike="noStrike" spc="-1">
                <a:solidFill>
                  <a:srgbClr val="FFFFFF"/>
                </a:solidFill>
                <a:ea typeface="DejaVu Sans"/>
                <a:cs typeface="+mn-lt"/>
              </a:rPr>
              <a:t>		Kushaliyev_s0222@atr.nis.edu.kz</a:t>
            </a:r>
            <a:endParaRPr lang="ru-RU" sz="2800" b="0" strike="noStrike" spc="-1">
              <a:solidFill>
                <a:srgbClr val="FFFFFF"/>
              </a:solidFill>
              <a:ea typeface="DejaVu Sans"/>
              <a:cs typeface="+mn-lt"/>
            </a:endParaRPr>
          </a:p>
          <a:p>
            <a:pPr>
              <a:lnSpc>
                <a:spcPct val="100000"/>
              </a:lnSpc>
            </a:pPr>
            <a:endParaRPr lang="ru-RU" sz="2800" b="0" strike="noStrike" spc="-1">
              <a:cs typeface="+mn-lt"/>
            </a:endParaRPr>
          </a:p>
          <a:p>
            <a:pPr>
              <a:lnSpc>
                <a:spcPct val="100000"/>
              </a:lnSpc>
            </a:pPr>
            <a:endParaRPr lang="ru-RU" sz="2800" b="0" strike="noStrike" spc="-1">
              <a:cs typeface="+mn-lt"/>
            </a:endParaRPr>
          </a:p>
          <a:p>
            <a:pPr>
              <a:lnSpc>
                <a:spcPct val="100000"/>
              </a:lnSpc>
            </a:pPr>
            <a:endParaRPr lang="ru-RU" sz="2800" b="0" strike="noStrike" spc="-1">
              <a:cs typeface="+mn-lt"/>
            </a:endParaRPr>
          </a:p>
          <a:p>
            <a:pPr>
              <a:lnSpc>
                <a:spcPct val="100000"/>
              </a:lnSpc>
            </a:pPr>
            <a:endParaRPr lang="ru-RU" sz="2800" b="0" strike="noStrike" spc="-1">
              <a:cs typeface="+mn-lt"/>
            </a:endParaRPr>
          </a:p>
          <a:p>
            <a:pPr>
              <a:lnSpc>
                <a:spcPct val="100000"/>
              </a:lnSpc>
            </a:pPr>
            <a:endParaRPr lang="ru-RU" sz="2800" b="0" strike="noStrike" spc="-1">
              <a:cs typeface="+mn-lt"/>
            </a:endParaRPr>
          </a:p>
          <a:p>
            <a:pPr>
              <a:lnSpc>
                <a:spcPct val="100000"/>
              </a:lnSpc>
            </a:pPr>
            <a:r>
              <a:rPr lang="ru-RU" sz="2000" b="0" strike="noStrike" spc="-1">
                <a:solidFill>
                  <a:srgbClr val="FFFFFF"/>
                </a:solidFill>
                <a:ea typeface="DejaVu Sans"/>
                <a:cs typeface="+mn-lt"/>
              </a:rPr>
              <a:t>#сочи #сириус #образование</a:t>
            </a:r>
            <a:endParaRPr lang="ru-RU" sz="2000" b="0" strike="noStrike" spc="-1">
              <a:cs typeface="+mn-lt"/>
            </a:endParaRPr>
          </a:p>
          <a:p>
            <a:pPr>
              <a:lnSpc>
                <a:spcPct val="100000"/>
              </a:lnSpc>
            </a:pPr>
            <a:r>
              <a:rPr lang="ru-RU" sz="2000" b="0" strike="noStrike" spc="-1">
                <a:solidFill>
                  <a:srgbClr val="FFFFFF"/>
                </a:solidFill>
                <a:ea typeface="DejaVu Sans"/>
                <a:cs typeface="+mn-lt"/>
              </a:rPr>
              <a:t>#наука #искусство #спорт </a:t>
            </a:r>
            <a:endParaRPr lang="ru-RU" sz="2000" b="0" strike="noStrike" spc="-1">
              <a:cs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CustomShape 1"/>
          <p:cNvSpPr/>
          <p:nvPr/>
        </p:nvSpPr>
        <p:spPr>
          <a:xfrm>
            <a:off x="18891360" y="658800"/>
            <a:ext cx="628200" cy="3542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0" tIns="0" rIns="0" bIns="0">
            <a:noAutofit/>
          </a:bodyPr>
          <a:p>
            <a:pPr algn="r">
              <a:lnSpc>
                <a:spcPct val="100000"/>
              </a:lnSpc>
            </a:pPr>
            <a:fld id="{F27C35F8-53DC-4119-ABEA-F3A61CB426F5}" type="slidenum">
              <a:rPr lang="ru-RU" sz="2310" b="0" strike="noStrike" spc="-1">
                <a:solidFill>
                  <a:srgbClr val="422B7D"/>
                </a:solidFill>
                <a:latin typeface="Arial" panose="020B0604020202020204"/>
                <a:ea typeface="DejaVu Sans"/>
              </a:rPr>
            </a:fld>
            <a:endParaRPr lang="ru-RU" sz="2310" b="0" strike="noStrike" spc="-1">
              <a:latin typeface="Arial" panose="020B0604020202020204"/>
            </a:endParaRPr>
          </a:p>
        </p:txBody>
      </p:sp>
      <p:sp>
        <p:nvSpPr>
          <p:cNvPr id="169" name="CustomShape 2"/>
          <p:cNvSpPr/>
          <p:nvPr/>
        </p:nvSpPr>
        <p:spPr>
          <a:xfrm>
            <a:off x="0" y="482760"/>
            <a:ext cx="18890280" cy="699120"/>
          </a:xfrm>
          <a:prstGeom prst="rect">
            <a:avLst/>
          </a:prstGeom>
          <a:solidFill>
            <a:srgbClr val="422B7D"/>
          </a:solidFill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593640" tIns="45000" rIns="90000" bIns="45000">
            <a:spAutoFit/>
          </a:bodyPr>
          <a:p>
            <a:pPr>
              <a:lnSpc>
                <a:spcPct val="100000"/>
              </a:lnSpc>
            </a:pPr>
            <a:r>
              <a:rPr lang="ru-RU" sz="4000" b="0" strike="noStrike" spc="-1">
                <a:solidFill>
                  <a:srgbClr val="FFFFFF"/>
                </a:solidFill>
                <a:latin typeface="Arial" panose="020B0604020202020204"/>
                <a:ea typeface="DejaVu Sans"/>
              </a:rPr>
              <a:t>PITCH</a:t>
            </a:r>
            <a:endParaRPr lang="ru-RU" sz="4000" b="0" strike="noStrike" spc="-1">
              <a:latin typeface="Arial" panose="020B0604020202020204"/>
            </a:endParaRPr>
          </a:p>
        </p:txBody>
      </p:sp>
      <p:sp>
        <p:nvSpPr>
          <p:cNvPr id="170" name="CustomShape 3"/>
          <p:cNvSpPr/>
          <p:nvPr/>
        </p:nvSpPr>
        <p:spPr>
          <a:xfrm>
            <a:off x="0" y="1190520"/>
            <a:ext cx="20103120" cy="101178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graphicFrame>
        <p:nvGraphicFramePr>
          <p:cNvPr id="171" name="Table 4"/>
          <p:cNvGraphicFramePr/>
          <p:nvPr/>
        </p:nvGraphicFramePr>
        <p:xfrm>
          <a:off x="527040" y="1338120"/>
          <a:ext cx="18821400" cy="9829165"/>
        </p:xfrm>
        <a:graphic>
          <a:graphicData uri="http://schemas.openxmlformats.org/drawingml/2006/table">
            <a:tbl>
              <a:tblPr/>
              <a:tblGrid>
                <a:gridCol w="6858000"/>
                <a:gridCol w="11963160"/>
              </a:tblGrid>
              <a:tr h="518400">
                <a:tc>
                  <a:txBody>
                    <a:bodyPr>
                      <a:sp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ru-RU" sz="2800" b="0" strike="noStrike" spc="-1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СТРУКТУРА</a:t>
                      </a:r>
                      <a:endParaRPr lang="ru-RU" sz="2800" b="0" strike="noStrike" spc="-1">
                        <a:latin typeface="Arial" panose="020B0604020202020204"/>
                      </a:endParaRPr>
                    </a:p>
                  </a:txBody>
                  <a:tcPr>
                    <a:lnL w="6480">
                      <a:solidFill>
                        <a:srgbClr val="595959"/>
                      </a:solidFill>
                    </a:lnL>
                    <a:lnR w="6480">
                      <a:solidFill>
                        <a:srgbClr val="595959"/>
                      </a:solidFill>
                    </a:lnR>
                    <a:lnT w="6480">
                      <a:solidFill>
                        <a:srgbClr val="595959"/>
                      </a:solidFill>
                    </a:lnT>
                    <a:lnB w="6480">
                      <a:solidFill>
                        <a:srgbClr val="595959"/>
                      </a:solidFill>
                    </a:lnB>
                    <a:noFill/>
                  </a:tcPr>
                </a:tc>
                <a:tc>
                  <a:txBody>
                    <a:bodyPr>
                      <a:sp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ru-RU" sz="2400" b="0" strike="noStrike" spc="-1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Разработка инструментария для прототипирования (Немцев Н.В.)</a:t>
                      </a:r>
                      <a:endParaRPr lang="ru-RU" sz="2400" b="0" strike="noStrike" spc="-1">
                        <a:latin typeface="Arial" panose="020B0604020202020204"/>
                      </a:endParaRPr>
                    </a:p>
                  </a:txBody>
                  <a:tcPr>
                    <a:lnL w="6480">
                      <a:solidFill>
                        <a:srgbClr val="595959"/>
                      </a:solidFill>
                    </a:lnL>
                    <a:lnR w="6480">
                      <a:solidFill>
                        <a:srgbClr val="595959"/>
                      </a:solidFill>
                    </a:lnR>
                    <a:lnT w="6480">
                      <a:solidFill>
                        <a:srgbClr val="595959"/>
                      </a:solidFill>
                    </a:lnT>
                    <a:lnB w="6480">
                      <a:solidFill>
                        <a:srgbClr val="595959"/>
                      </a:solidFill>
                    </a:lnB>
                    <a:noFill/>
                  </a:tcPr>
                </a:tc>
              </a:tr>
              <a:tr h="1189355">
                <a:tc>
                  <a:txBody>
                    <a:bodyPr>
                      <a:sp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 sz="2400" b="1" strike="noStrike" spc="-1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Для кого </a:t>
                      </a:r>
                      <a:r>
                        <a:rPr lang="ru-RU" sz="2400" b="0" strike="noStrike" spc="-1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(целевой сегмент)</a:t>
                      </a:r>
                      <a:endParaRPr lang="ru-RU" sz="2400" b="0" strike="noStrike" spc="-1">
                        <a:latin typeface="Arial" panose="020B0604020202020204"/>
                      </a:endParaRPr>
                    </a:p>
                  </a:txBody>
                  <a:tcPr>
                    <a:lnL w="6480">
                      <a:solidFill>
                        <a:srgbClr val="595959"/>
                      </a:solidFill>
                    </a:lnL>
                    <a:lnR w="6480">
                      <a:solidFill>
                        <a:srgbClr val="595959"/>
                      </a:solidFill>
                    </a:lnR>
                    <a:lnT w="6480">
                      <a:solidFill>
                        <a:srgbClr val="595959"/>
                      </a:solidFill>
                    </a:lnT>
                    <a:lnB w="6480">
                      <a:solidFill>
                        <a:srgbClr val="595959"/>
                      </a:solidFill>
                    </a:lnB>
                    <a:noFill/>
                  </a:tcPr>
                </a:tc>
                <a:tc>
                  <a:txBody>
                    <a:bodyPr>
                      <a:sp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 sz="2400" b="0" strike="noStrike" spc="-1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Для больших, средних и малых предприятий, а также для индивидуальных предпринимателей.</a:t>
                      </a:r>
                      <a:endParaRPr lang="ru-RU" sz="2400" b="0" strike="noStrike" spc="-1">
                        <a:latin typeface="Arial" panose="020B0604020202020204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lang="ru-RU" sz="2400" b="0" strike="noStrike" spc="-1">
                        <a:latin typeface="Arial" panose="020B0604020202020204"/>
                      </a:endParaRPr>
                    </a:p>
                  </a:txBody>
                  <a:tcPr>
                    <a:lnL w="6480">
                      <a:solidFill>
                        <a:srgbClr val="595959"/>
                      </a:solidFill>
                    </a:lnL>
                    <a:lnR w="6480">
                      <a:solidFill>
                        <a:srgbClr val="595959"/>
                      </a:solidFill>
                    </a:lnR>
                    <a:lnT w="6480">
                      <a:solidFill>
                        <a:srgbClr val="595959"/>
                      </a:solidFill>
                    </a:lnT>
                    <a:lnB w="6480">
                      <a:solidFill>
                        <a:srgbClr val="595959"/>
                      </a:solidFill>
                    </a:lnB>
                    <a:noFill/>
                  </a:tcPr>
                </a:tc>
              </a:tr>
              <a:tr h="1477440">
                <a:tc>
                  <a:txBody>
                    <a:bodyPr>
                      <a:sp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 sz="2400" b="1" strike="noStrike" spc="-1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Которые недовольны </a:t>
                      </a:r>
                      <a:r>
                        <a:rPr lang="ru-RU" sz="2400" b="0" strike="noStrike" spc="-1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(текущая альтернатива) </a:t>
                      </a:r>
                      <a:endParaRPr lang="ru-RU" sz="2400" b="0" strike="noStrike" spc="-1">
                        <a:latin typeface="Arial" panose="020B0604020202020204"/>
                      </a:endParaRPr>
                    </a:p>
                  </a:txBody>
                  <a:tcPr>
                    <a:lnL w="6480">
                      <a:solidFill>
                        <a:srgbClr val="595959"/>
                      </a:solidFill>
                    </a:lnL>
                    <a:lnR w="6480">
                      <a:solidFill>
                        <a:srgbClr val="595959"/>
                      </a:solidFill>
                    </a:lnR>
                    <a:lnT w="6480">
                      <a:solidFill>
                        <a:srgbClr val="595959"/>
                      </a:solidFill>
                    </a:lnT>
                    <a:lnB w="6480">
                      <a:solidFill>
                        <a:srgbClr val="595959"/>
                      </a:solidFill>
                    </a:lnB>
                    <a:noFill/>
                  </a:tcPr>
                </a:tc>
                <a:tc>
                  <a:txBody>
                    <a:bodyPr>
                      <a:sp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 sz="2400" b="0" strike="noStrike" spc="-1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Обычные экструдеры в качестве расходного материала используют пруток филамента (нить). Высокая стоимость расходных материалов сдерживает пользователей аддитивных технологий от печати габаритных моделей.</a:t>
                      </a:r>
                      <a:endParaRPr lang="ru-RU" sz="2400" b="0" strike="noStrike" spc="-1">
                        <a:latin typeface="Arial" panose="020B0604020202020204"/>
                      </a:endParaRPr>
                    </a:p>
                  </a:txBody>
                  <a:tcPr>
                    <a:lnL w="6480">
                      <a:solidFill>
                        <a:srgbClr val="595959"/>
                      </a:solidFill>
                    </a:lnL>
                    <a:lnR w="6480">
                      <a:solidFill>
                        <a:srgbClr val="595959"/>
                      </a:solidFill>
                    </a:lnR>
                    <a:lnT w="6480">
                      <a:solidFill>
                        <a:srgbClr val="595959"/>
                      </a:solidFill>
                    </a:lnT>
                    <a:lnB w="6480">
                      <a:solidFill>
                        <a:srgbClr val="595959"/>
                      </a:solidFill>
                    </a:lnB>
                    <a:noFill/>
                  </a:tcPr>
                </a:tc>
              </a:tr>
              <a:tr h="823320">
                <a:tc>
                  <a:txBody>
                    <a:bodyPr>
                      <a:sp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 sz="2400" b="1" strike="noStrike" spc="-1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Наш продукт </a:t>
                      </a:r>
                      <a:r>
                        <a:rPr lang="ru-RU" sz="2400" b="0" strike="noStrike" spc="-1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(ваша продуктовая категория) </a:t>
                      </a:r>
                      <a:endParaRPr lang="ru-RU" sz="2400" b="0" strike="noStrike" spc="-1">
                        <a:latin typeface="Arial" panose="020B0604020202020204"/>
                      </a:endParaRPr>
                    </a:p>
                  </a:txBody>
                  <a:tcPr>
                    <a:lnL w="6480">
                      <a:solidFill>
                        <a:srgbClr val="595959"/>
                      </a:solidFill>
                    </a:lnL>
                    <a:lnR w="6480">
                      <a:solidFill>
                        <a:srgbClr val="595959"/>
                      </a:solidFill>
                    </a:lnR>
                    <a:lnT w="6480">
                      <a:solidFill>
                        <a:srgbClr val="595959"/>
                      </a:solidFill>
                    </a:lnT>
                    <a:lnB w="6480">
                      <a:solidFill>
                        <a:srgbClr val="595959"/>
                      </a:solidFill>
                    </a:lnB>
                    <a:noFill/>
                  </a:tcPr>
                </a:tc>
                <a:tc>
                  <a:txBody>
                    <a:bodyPr>
                      <a:sp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 sz="2400" b="0" strike="noStrike" spc="-1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Наш продукт – это модель экструдера для портального 3D принтера.</a:t>
                      </a:r>
                      <a:endParaRPr lang="ru-RU" sz="2400" b="0" strike="noStrike" spc="-1">
                        <a:latin typeface="Arial" panose="020B0604020202020204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lang="ru-RU" sz="2400" b="0" strike="noStrike" spc="-1">
                        <a:latin typeface="Arial" panose="020B0604020202020204"/>
                      </a:endParaRPr>
                    </a:p>
                  </a:txBody>
                  <a:tcPr>
                    <a:lnL w="6480">
                      <a:solidFill>
                        <a:srgbClr val="595959"/>
                      </a:solidFill>
                    </a:lnL>
                    <a:lnR w="6480">
                      <a:solidFill>
                        <a:srgbClr val="595959"/>
                      </a:solidFill>
                    </a:lnR>
                    <a:lnT w="6480">
                      <a:solidFill>
                        <a:srgbClr val="595959"/>
                      </a:solidFill>
                    </a:lnT>
                    <a:lnB w="6480">
                      <a:solidFill>
                        <a:srgbClr val="595959"/>
                      </a:solidFill>
                    </a:lnB>
                    <a:noFill/>
                  </a:tcPr>
                </a:tc>
              </a:tr>
              <a:tr h="2519640">
                <a:tc>
                  <a:txBody>
                    <a:bodyPr>
                      <a:sp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 sz="2400" b="1" strike="noStrike" spc="-1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Который позволяет </a:t>
                      </a:r>
                      <a:r>
                        <a:rPr lang="ru-RU" sz="2400" b="0" strike="noStrike" spc="-1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(ключевое решение) </a:t>
                      </a:r>
                      <a:endParaRPr lang="ru-RU" sz="2400" b="0" strike="noStrike" spc="-1">
                        <a:latin typeface="Arial" panose="020B0604020202020204"/>
                      </a:endParaRPr>
                    </a:p>
                  </a:txBody>
                  <a:tcPr>
                    <a:lnL w="6480">
                      <a:solidFill>
                        <a:srgbClr val="595959"/>
                      </a:solidFill>
                    </a:lnL>
                    <a:lnR w="6480">
                      <a:solidFill>
                        <a:srgbClr val="595959"/>
                      </a:solidFill>
                    </a:lnR>
                    <a:lnT w="6480">
                      <a:solidFill>
                        <a:srgbClr val="595959"/>
                      </a:solidFill>
                    </a:lnT>
                    <a:lnB w="6480">
                      <a:solidFill>
                        <a:srgbClr val="595959"/>
                      </a:solidFill>
                    </a:lnB>
                    <a:noFill/>
                  </a:tcPr>
                </a:tc>
                <a:tc>
                  <a:txBody>
                    <a:bodyPr>
                      <a:sp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 sz="2400" b="0" strike="noStrike" spc="-1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Позволяет экономически выгоднее и быстрее печатать 3D модели различных габаритных деталей без потери качества. Это может быть мебель, арт-объекты, различные дизайнерские решения в разных направлениях.</a:t>
                      </a:r>
                      <a:endParaRPr lang="ru-RU" sz="2400" b="0" strike="noStrike" spc="-1">
                        <a:latin typeface="Arial" panose="020B0604020202020204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 sz="2400" b="0" strike="noStrike" spc="-1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Проводить исследования печати композитными материалами.</a:t>
                      </a:r>
                      <a:endParaRPr lang="ru-RU" sz="2400" b="0" strike="noStrike" spc="-1">
                        <a:latin typeface="Arial" panose="020B0604020202020204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 sz="2400" b="0" strike="noStrike" spc="-1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Запустить полный безъотходный цикл переработки вторичных пластиков. </a:t>
                      </a:r>
                      <a:endParaRPr lang="ru-RU" sz="2400" b="0" strike="noStrike" spc="-1">
                        <a:latin typeface="Arial" panose="020B0604020202020204"/>
                      </a:endParaRPr>
                    </a:p>
                  </a:txBody>
                  <a:tcPr>
                    <a:lnL w="6480">
                      <a:solidFill>
                        <a:srgbClr val="595959"/>
                      </a:solidFill>
                    </a:lnL>
                    <a:lnR w="6480">
                      <a:solidFill>
                        <a:srgbClr val="595959"/>
                      </a:solidFill>
                    </a:lnR>
                    <a:lnT w="6480">
                      <a:solidFill>
                        <a:srgbClr val="595959"/>
                      </a:solidFill>
                    </a:lnT>
                    <a:lnB w="6480">
                      <a:solidFill>
                        <a:srgbClr val="595959"/>
                      </a:solidFill>
                    </a:lnB>
                    <a:noFill/>
                  </a:tcPr>
                </a:tc>
              </a:tr>
              <a:tr h="1824840">
                <a:tc>
                  <a:txBody>
                    <a:bodyPr>
                      <a:sp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 sz="2400" b="1" strike="noStrike" spc="-1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В отличие </a:t>
                      </a:r>
                      <a:r>
                        <a:rPr lang="ru-RU" sz="2400" b="0" strike="noStrike" spc="-1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(альтернативные решения) </a:t>
                      </a:r>
                      <a:endParaRPr lang="ru-RU" sz="2400" b="0" strike="noStrike" spc="-1">
                        <a:latin typeface="Arial" panose="020B0604020202020204"/>
                      </a:endParaRPr>
                    </a:p>
                  </a:txBody>
                  <a:tcPr>
                    <a:lnL w="6480">
                      <a:solidFill>
                        <a:srgbClr val="595959"/>
                      </a:solidFill>
                    </a:lnL>
                    <a:lnR w="6480">
                      <a:solidFill>
                        <a:srgbClr val="595959"/>
                      </a:solidFill>
                    </a:lnR>
                    <a:lnT w="6480">
                      <a:solidFill>
                        <a:srgbClr val="595959"/>
                      </a:solidFill>
                    </a:lnT>
                    <a:lnB w="6480">
                      <a:solidFill>
                        <a:srgbClr val="595959"/>
                      </a:solidFill>
                    </a:lnB>
                    <a:noFill/>
                  </a:tcPr>
                </a:tc>
                <a:tc>
                  <a:txBody>
                    <a:bodyPr>
                      <a:sp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 sz="2400" b="0" strike="noStrike" spc="-1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В отличие от FDM-экструдеров, которые в качестве материала используют пластиковый пруток наш экструдер использует пластиковые гранулы, что делает процесс печати экономически выгодным в 10-15 раз.</a:t>
                      </a:r>
                      <a:endParaRPr lang="ru-RU" sz="2400" b="0" strike="noStrike" spc="-1">
                        <a:latin typeface="Arial" panose="020B0604020202020204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lang="ru-RU" sz="2400" b="0" strike="noStrike" spc="-1">
                        <a:latin typeface="Arial" panose="020B0604020202020204"/>
                      </a:endParaRPr>
                    </a:p>
                  </a:txBody>
                  <a:tcPr>
                    <a:lnL w="6480">
                      <a:solidFill>
                        <a:srgbClr val="595959"/>
                      </a:solidFill>
                    </a:lnL>
                    <a:lnR w="6480">
                      <a:solidFill>
                        <a:srgbClr val="595959"/>
                      </a:solidFill>
                    </a:lnR>
                    <a:lnT w="6480">
                      <a:solidFill>
                        <a:srgbClr val="595959"/>
                      </a:solidFill>
                    </a:lnT>
                    <a:lnB w="6480">
                      <a:solidFill>
                        <a:srgbClr val="595959"/>
                      </a:solidFill>
                    </a:lnB>
                    <a:noFill/>
                  </a:tcPr>
                </a:tc>
              </a:tr>
              <a:tr h="1476000">
                <a:tc>
                  <a:txBody>
                    <a:bodyPr>
                      <a:sp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 sz="2400" b="1" strike="noStrike" spc="-1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Мы сделали </a:t>
                      </a:r>
                      <a:r>
                        <a:rPr lang="ru-RU" sz="2400" b="0" strike="noStrike" spc="-1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(ключевой функционал вашего продукта для конкретного решения проблемы)</a:t>
                      </a:r>
                      <a:endParaRPr lang="ru-RU" sz="2400" b="0" strike="noStrike" spc="-1">
                        <a:latin typeface="Arial" panose="020B0604020202020204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lang="ru-RU" sz="2400" b="0" strike="noStrike" spc="-1">
                        <a:latin typeface="Arial" panose="020B0604020202020204"/>
                      </a:endParaRPr>
                    </a:p>
                  </a:txBody>
                  <a:tcPr>
                    <a:lnL w="6480">
                      <a:solidFill>
                        <a:srgbClr val="595959"/>
                      </a:solidFill>
                    </a:lnL>
                    <a:lnR w="6480">
                      <a:solidFill>
                        <a:srgbClr val="595959"/>
                      </a:solidFill>
                    </a:lnR>
                    <a:lnT w="6480">
                      <a:solidFill>
                        <a:srgbClr val="595959"/>
                      </a:solidFill>
                    </a:lnT>
                    <a:lnB w="6480">
                      <a:solidFill>
                        <a:srgbClr val="595959"/>
                      </a:solidFill>
                    </a:lnB>
                    <a:noFill/>
                  </a:tcPr>
                </a:tc>
                <a:tc>
                  <a:txBody>
                    <a:bodyPr>
                      <a:sp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 sz="2400" b="0" strike="noStrike" spc="-1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Мы собрали модель сборки 3D-экструдера, использующего в качестве расходного материала пластиковые гранулы.</a:t>
                      </a:r>
                      <a:endParaRPr lang="ru-RU" sz="2400" b="0" strike="noStrike" spc="-1">
                        <a:latin typeface="Arial" panose="020B0604020202020204"/>
                      </a:endParaRPr>
                    </a:p>
                  </a:txBody>
                  <a:tcPr>
                    <a:lnL w="6480">
                      <a:solidFill>
                        <a:srgbClr val="595959"/>
                      </a:solidFill>
                    </a:lnL>
                    <a:lnR w="6480">
                      <a:solidFill>
                        <a:srgbClr val="595959"/>
                      </a:solidFill>
                    </a:lnR>
                    <a:lnT w="6480">
                      <a:solidFill>
                        <a:srgbClr val="595959"/>
                      </a:solidFill>
                    </a:lnT>
                    <a:lnB w="6480">
                      <a:solidFill>
                        <a:srgbClr val="595959"/>
                      </a:solidFill>
                    </a:lnB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CustomShape 1"/>
          <p:cNvSpPr/>
          <p:nvPr/>
        </p:nvSpPr>
        <p:spPr>
          <a:xfrm>
            <a:off x="18891360" y="658800"/>
            <a:ext cx="628200" cy="3542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0" tIns="0" rIns="0" bIns="0">
            <a:noAutofit/>
          </a:bodyPr>
          <a:p>
            <a:pPr algn="r">
              <a:lnSpc>
                <a:spcPct val="100000"/>
              </a:lnSpc>
            </a:pPr>
            <a:fld id="{3FA5F717-53AD-4FAE-B194-B6BB94266881}" type="slidenum">
              <a:rPr lang="ru-RU" sz="2310" b="0" strike="noStrike" spc="-1">
                <a:solidFill>
                  <a:srgbClr val="422B7D"/>
                </a:solidFill>
                <a:latin typeface="Arial" panose="020B0604020202020204"/>
                <a:ea typeface="DejaVu Sans"/>
              </a:rPr>
            </a:fld>
            <a:endParaRPr lang="ru-RU" sz="2310" b="0" strike="noStrike" spc="-1">
              <a:latin typeface="Arial" panose="020B0604020202020204"/>
            </a:endParaRPr>
          </a:p>
        </p:txBody>
      </p:sp>
      <p:sp>
        <p:nvSpPr>
          <p:cNvPr id="173" name="CustomShape 2"/>
          <p:cNvSpPr/>
          <p:nvPr/>
        </p:nvSpPr>
        <p:spPr>
          <a:xfrm>
            <a:off x="0" y="482760"/>
            <a:ext cx="18890280" cy="699120"/>
          </a:xfrm>
          <a:prstGeom prst="rect">
            <a:avLst/>
          </a:prstGeom>
          <a:solidFill>
            <a:srgbClr val="422B7D"/>
          </a:solidFill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593640" tIns="45000" rIns="90000" bIns="45000">
            <a:spAutoFit/>
          </a:bodyPr>
          <a:p>
            <a:pPr>
              <a:lnSpc>
                <a:spcPct val="100000"/>
              </a:lnSpc>
            </a:pPr>
            <a:r>
              <a:rPr lang="ru-RU" sz="4000" b="0" strike="noStrike" spc="-1">
                <a:solidFill>
                  <a:srgbClr val="FFFFFF"/>
                </a:solidFill>
                <a:latin typeface="Arial" panose="020B0604020202020204"/>
                <a:ea typeface="DejaVu Sans"/>
              </a:rPr>
              <a:t>PITCH</a:t>
            </a:r>
            <a:endParaRPr lang="ru-RU" sz="4000" b="0" strike="noStrike" spc="-1">
              <a:latin typeface="Arial" panose="020B0604020202020204"/>
            </a:endParaRPr>
          </a:p>
        </p:txBody>
      </p:sp>
      <p:sp>
        <p:nvSpPr>
          <p:cNvPr id="174" name="CustomShape 3"/>
          <p:cNvSpPr/>
          <p:nvPr/>
        </p:nvSpPr>
        <p:spPr>
          <a:xfrm>
            <a:off x="0" y="1190520"/>
            <a:ext cx="20103120" cy="101178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175" name="CustomShape 4"/>
          <p:cNvSpPr/>
          <p:nvPr/>
        </p:nvSpPr>
        <p:spPr>
          <a:xfrm>
            <a:off x="4422600" y="2084040"/>
            <a:ext cx="16898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>
            <a:spAutoFit/>
          </a:bodyPr>
          <a:p>
            <a:pPr>
              <a:lnSpc>
                <a:spcPct val="100000"/>
              </a:lnSpc>
            </a:pPr>
            <a:r>
              <a:rPr lang="ru-RU" sz="2400" b="1" strike="noStrike" spc="-1">
                <a:solidFill>
                  <a:srgbClr val="000000"/>
                </a:solidFill>
                <a:latin typeface="Arial" panose="020B0604020202020204"/>
                <a:ea typeface="DejaVu Sans"/>
              </a:rPr>
              <a:t>Для кого? </a:t>
            </a:r>
            <a:endParaRPr lang="ru-RU" sz="2400" b="0" strike="noStrike" spc="-1">
              <a:latin typeface="Arial" panose="020B0604020202020204"/>
            </a:endParaRPr>
          </a:p>
        </p:txBody>
      </p:sp>
      <p:sp>
        <p:nvSpPr>
          <p:cNvPr id="176" name="CustomShape 5"/>
          <p:cNvSpPr/>
          <p:nvPr/>
        </p:nvSpPr>
        <p:spPr>
          <a:xfrm>
            <a:off x="13215960" y="2084040"/>
            <a:ext cx="3495040" cy="457835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>
            <a:spAutoFit/>
          </a:bodyPr>
          <a:p>
            <a:pPr algn="l">
              <a:lnSpc>
                <a:spcPct val="100000"/>
              </a:lnSpc>
            </a:pPr>
            <a:r>
              <a:rPr lang="ru-RU" sz="2400" b="1" spc="-1">
                <a:solidFill>
                  <a:srgbClr val="000000"/>
                </a:solidFill>
                <a:latin typeface="Arial" panose="020B0604020202020204"/>
                <a:sym typeface="+mn-ea"/>
              </a:rPr>
              <a:t>Которые недовольны</a:t>
            </a:r>
            <a:endParaRPr lang="ru-RU" sz="2400" b="0" strike="noStrike" spc="-1">
              <a:latin typeface="Arial" panose="020B0604020202020204"/>
            </a:endParaRPr>
          </a:p>
        </p:txBody>
      </p:sp>
      <p:pic>
        <p:nvPicPr>
          <p:cNvPr id="177" name="Picture 4"/>
          <p:cNvPicPr/>
          <p:nvPr/>
        </p:nvPicPr>
        <p:blipFill>
          <a:blip r:embed="rId1"/>
          <a:stretch>
            <a:fillRect/>
          </a:stretch>
        </p:blipFill>
        <p:spPr>
          <a:xfrm>
            <a:off x="854640" y="2722320"/>
            <a:ext cx="8825400" cy="5175360"/>
          </a:xfrm>
          <a:prstGeom prst="rect">
            <a:avLst/>
          </a:prstGeom>
          <a:ln>
            <a:noFill/>
          </a:ln>
        </p:spPr>
      </p:pic>
      <p:pic>
        <p:nvPicPr>
          <p:cNvPr id="178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12372840" y="5207760"/>
            <a:ext cx="5181840" cy="2292120"/>
          </a:xfrm>
          <a:prstGeom prst="rect">
            <a:avLst/>
          </a:prstGeom>
          <a:ln>
            <a:noFill/>
          </a:ln>
        </p:spPr>
      </p:pic>
      <p:pic>
        <p:nvPicPr>
          <p:cNvPr id="179" name="Picture 6"/>
          <p:cNvPicPr/>
          <p:nvPr/>
        </p:nvPicPr>
        <p:blipFill>
          <a:blip r:embed="rId3"/>
          <a:stretch>
            <a:fillRect/>
          </a:stretch>
        </p:blipFill>
        <p:spPr>
          <a:xfrm>
            <a:off x="12372840" y="2722320"/>
            <a:ext cx="5181840" cy="2725560"/>
          </a:xfrm>
          <a:prstGeom prst="rect">
            <a:avLst/>
          </a:prstGeom>
          <a:ln>
            <a:noFill/>
          </a:ln>
        </p:spPr>
      </p:pic>
      <p:sp>
        <p:nvSpPr>
          <p:cNvPr id="180" name="CustomShape 6"/>
          <p:cNvSpPr/>
          <p:nvPr/>
        </p:nvSpPr>
        <p:spPr>
          <a:xfrm>
            <a:off x="1664640" y="8046000"/>
            <a:ext cx="7206840" cy="8218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>
            <a:spAutoFit/>
          </a:bodyPr>
          <a:p>
            <a:pPr>
              <a:lnSpc>
                <a:spcPct val="100000"/>
              </a:lnSpc>
            </a:pPr>
            <a:r>
              <a:rPr lang="ru-RU" sz="2400" b="0" strike="noStrike" spc="-1">
                <a:solidFill>
                  <a:srgbClr val="000000"/>
                </a:solidFill>
                <a:latin typeface="Arial" panose="020B0604020202020204"/>
                <a:ea typeface="DejaVu Sans"/>
              </a:rPr>
              <a:t>Для больших, средних и малых предприятий, </a:t>
            </a:r>
            <a:endParaRPr lang="ru-RU" sz="24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r>
              <a:rPr lang="ru-RU" sz="2400" b="0" strike="noStrike" spc="-1">
                <a:solidFill>
                  <a:srgbClr val="000000"/>
                </a:solidFill>
                <a:latin typeface="Arial" panose="020B0604020202020204"/>
                <a:ea typeface="DejaVu Sans"/>
              </a:rPr>
              <a:t>а также для индивидуальных предпринимателей.</a:t>
            </a:r>
            <a:endParaRPr lang="ru-RU" sz="2400" b="0" strike="noStrike" spc="-1">
              <a:latin typeface="Arial" panose="020B0604020202020204"/>
            </a:endParaRPr>
          </a:p>
        </p:txBody>
      </p:sp>
      <p:sp>
        <p:nvSpPr>
          <p:cNvPr id="181" name="CustomShape 7"/>
          <p:cNvSpPr/>
          <p:nvPr/>
        </p:nvSpPr>
        <p:spPr>
          <a:xfrm>
            <a:off x="10782360" y="7898040"/>
            <a:ext cx="8885880" cy="11963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>
            <a:spAutoFit/>
          </a:bodyPr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2400" b="0" strike="noStrike" spc="-1">
                <a:latin typeface="Arial" panose="020B0604020202020204"/>
              </a:rPr>
              <a:t>Дороговизна пластиковых прутков</a:t>
            </a:r>
            <a:endParaRPr lang="ru-RU" sz="2400" b="0" strike="noStrike" spc="-1">
              <a:latin typeface="Arial" panose="020B0604020202020204"/>
            </a:endParaRP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2400" b="0" strike="noStrike" spc="-1">
                <a:latin typeface="Arial" panose="020B0604020202020204"/>
              </a:rPr>
              <a:t>Ограниченные пользователи</a:t>
            </a:r>
            <a:endParaRPr lang="ru-RU" sz="2400" b="0" strike="noStrike" spc="-1">
              <a:latin typeface="Arial" panose="020B0604020202020204"/>
            </a:endParaRP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ru-RU" sz="2400" b="0" strike="noStrike" spc="-1">
              <a:latin typeface="Arial" panose="020B0604020202020204"/>
            </a:endParaRPr>
          </a:p>
        </p:txBody>
      </p:sp>
      <p:sp>
        <p:nvSpPr>
          <p:cNvPr id="182" name="CustomShape 8"/>
          <p:cNvSpPr/>
          <p:nvPr/>
        </p:nvSpPr>
        <p:spPr>
          <a:xfrm>
            <a:off x="10051920" y="1190520"/>
            <a:ext cx="360" cy="101178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type="triangle" w="med" len="med"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/>
        </p:style>
      </p:sp>
      <p:sp>
        <p:nvSpPr>
          <p:cNvPr id="183" name="CustomShape 9"/>
          <p:cNvSpPr/>
          <p:nvPr/>
        </p:nvSpPr>
        <p:spPr>
          <a:xfrm>
            <a:off x="14846400" y="4655160"/>
            <a:ext cx="517320" cy="1310400"/>
          </a:xfrm>
          <a:prstGeom prst="upDownArrow">
            <a:avLst>
              <a:gd name="adj1" fmla="val 50000"/>
              <a:gd name="adj2" fmla="val 50000"/>
            </a:avLst>
          </a:prstGeom>
          <a:ln>
            <a:round/>
          </a:ln>
          <a:effectLst>
            <a:outerShdw blurRad="139700" sx="128000" sy="128000" algn="ctr" rotWithShape="0">
              <a:srgbClr val="000000">
                <a:alpha val="43000"/>
              </a:srgbClr>
            </a:outerShdw>
            <a:reflection blurRad="6350" stA="50000" endA="275" endPos="40000" dist="101600" dir="5400000" sy="-100000" algn="bl" rotWithShape="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Picture 1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</p:blipFill>
        <p:spPr>
          <a:xfrm>
            <a:off x="1749960" y="1671840"/>
            <a:ext cx="17146440" cy="8623080"/>
          </a:xfrm>
          <a:prstGeom prst="rect">
            <a:avLst/>
          </a:prstGeom>
          <a:ln>
            <a:noFill/>
          </a:ln>
        </p:spPr>
      </p:pic>
      <p:sp>
        <p:nvSpPr>
          <p:cNvPr id="185" name="CustomShape 1"/>
          <p:cNvSpPr/>
          <p:nvPr/>
        </p:nvSpPr>
        <p:spPr>
          <a:xfrm>
            <a:off x="0" y="482760"/>
            <a:ext cx="18890280" cy="699840"/>
          </a:xfrm>
          <a:prstGeom prst="rect">
            <a:avLst/>
          </a:prstGeom>
          <a:solidFill>
            <a:srgbClr val="422B7D"/>
          </a:solidFill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593640" tIns="45000" rIns="90000" bIns="45000">
            <a:spAutoFit/>
          </a:bodyPr>
          <a:p>
            <a:pPr algn="ctr">
              <a:lnSpc>
                <a:spcPct val="100000"/>
              </a:lnSpc>
            </a:pPr>
            <a:r>
              <a:rPr lang="ru-RU" sz="4000" b="0" strike="noStrike" spc="-1">
                <a:solidFill>
                  <a:srgbClr val="FFFFFF"/>
                </a:solidFill>
                <a:latin typeface="Arial" panose="020B0604020202020204"/>
                <a:ea typeface="DejaVu Sans"/>
              </a:rPr>
              <a:t>Наш продукт</a:t>
            </a:r>
            <a:endParaRPr lang="ru-RU" sz="4000" b="0" strike="noStrike" spc="-1">
              <a:latin typeface="Arial" panose="020B0604020202020204"/>
            </a:endParaRPr>
          </a:p>
        </p:txBody>
      </p:sp>
      <p:pic>
        <p:nvPicPr>
          <p:cNvPr id="186" name="Picture 185"/>
          <p:cNvPicPr/>
          <p:nvPr/>
        </p:nvPicPr>
        <p:blipFill>
          <a:blip r:embed="rId4"/>
          <a:stretch>
            <a:fillRect/>
          </a:stretch>
        </p:blipFill>
        <p:spPr>
          <a:xfrm>
            <a:off x="9594720" y="5546880"/>
            <a:ext cx="914400" cy="216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CustomShape 1"/>
          <p:cNvSpPr/>
          <p:nvPr/>
        </p:nvSpPr>
        <p:spPr>
          <a:xfrm>
            <a:off x="0" y="1190520"/>
            <a:ext cx="20103120" cy="101178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188" name="CustomShape 2"/>
          <p:cNvSpPr/>
          <p:nvPr/>
        </p:nvSpPr>
        <p:spPr>
          <a:xfrm>
            <a:off x="0" y="482760"/>
            <a:ext cx="18890280" cy="699120"/>
          </a:xfrm>
          <a:prstGeom prst="rect">
            <a:avLst/>
          </a:prstGeom>
          <a:solidFill>
            <a:srgbClr val="422B7D"/>
          </a:solidFill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593640" tIns="45000" rIns="90000" bIns="45000">
            <a:spAutoFit/>
          </a:bodyPr>
          <a:p>
            <a:pPr>
              <a:lnSpc>
                <a:spcPct val="100000"/>
              </a:lnSpc>
            </a:pPr>
            <a:r>
              <a:rPr lang="ru-RU" sz="4000" b="0" strike="noStrike" spc="-1">
                <a:solidFill>
                  <a:srgbClr val="FFFFFF"/>
                </a:solidFill>
                <a:latin typeface="Arial" panose="020B0604020202020204"/>
                <a:ea typeface="DejaVu Sans"/>
              </a:rPr>
              <a:t>PITCH</a:t>
            </a:r>
            <a:endParaRPr lang="ru-RU" sz="4000" b="0" strike="noStrike" spc="-1">
              <a:latin typeface="Arial" panose="020B0604020202020204"/>
            </a:endParaRPr>
          </a:p>
        </p:txBody>
      </p:sp>
      <p:sp>
        <p:nvSpPr>
          <p:cNvPr id="189" name="CustomShape 3"/>
          <p:cNvSpPr/>
          <p:nvPr/>
        </p:nvSpPr>
        <p:spPr>
          <a:xfrm>
            <a:off x="127080" y="1317600"/>
            <a:ext cx="20103120" cy="101178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190" name="CustomShape 4"/>
          <p:cNvSpPr/>
          <p:nvPr/>
        </p:nvSpPr>
        <p:spPr>
          <a:xfrm>
            <a:off x="4422600" y="2084040"/>
            <a:ext cx="23306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>
            <a:spAutoFit/>
          </a:bodyPr>
          <a:p>
            <a:pPr>
              <a:lnSpc>
                <a:spcPct val="100000"/>
              </a:lnSpc>
            </a:pPr>
            <a:r>
              <a:rPr lang="ru-RU" sz="2400" b="1" strike="noStrike" spc="-1">
                <a:solidFill>
                  <a:srgbClr val="000000"/>
                </a:solidFill>
                <a:latin typeface="Arial" panose="020B0604020202020204"/>
                <a:ea typeface="DejaVu Sans"/>
              </a:rPr>
              <a:t>Он позволяет</a:t>
            </a:r>
            <a:endParaRPr lang="ru-RU" sz="2400" b="0" strike="noStrike" spc="-1">
              <a:latin typeface="Arial" panose="020B0604020202020204"/>
            </a:endParaRPr>
          </a:p>
        </p:txBody>
      </p:sp>
      <p:sp>
        <p:nvSpPr>
          <p:cNvPr id="191" name="CustomShape 5"/>
          <p:cNvSpPr/>
          <p:nvPr/>
        </p:nvSpPr>
        <p:spPr>
          <a:xfrm>
            <a:off x="14243040" y="2084040"/>
            <a:ext cx="172332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>
            <a:spAutoFit/>
          </a:bodyPr>
          <a:p>
            <a:pPr>
              <a:lnSpc>
                <a:spcPct val="100000"/>
              </a:lnSpc>
            </a:pPr>
            <a:r>
              <a:rPr lang="ru-RU" sz="2400" b="1" strike="noStrike" spc="-1">
                <a:solidFill>
                  <a:srgbClr val="000000"/>
                </a:solidFill>
                <a:latin typeface="Arial" panose="020B0604020202020204"/>
                <a:ea typeface="DejaVu Sans"/>
              </a:rPr>
              <a:t>В отличие</a:t>
            </a:r>
            <a:endParaRPr lang="ru-RU" sz="2400" b="0" strike="noStrike" spc="-1">
              <a:latin typeface="Arial" panose="020B0604020202020204"/>
            </a:endParaRPr>
          </a:p>
        </p:txBody>
      </p:sp>
      <p:sp>
        <p:nvSpPr>
          <p:cNvPr id="192" name="CustomShape 6"/>
          <p:cNvSpPr/>
          <p:nvPr/>
        </p:nvSpPr>
        <p:spPr>
          <a:xfrm>
            <a:off x="1379520" y="7916040"/>
            <a:ext cx="4998600" cy="19191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>
            <a:spAutoFit/>
          </a:bodyPr>
          <a:p>
            <a:pPr marL="342900" indent="-342900">
              <a:lnSpc>
                <a:spcPct val="100000"/>
              </a:lnSpc>
              <a:buClr>
                <a:srgbClr val="000000"/>
              </a:buClr>
              <a:buFont typeface="Arial" panose="020B0604020202020204"/>
              <a:buChar char="•"/>
            </a:pPr>
            <a:r>
              <a:rPr lang="ru-RU" sz="2400" b="0" strike="noStrike" spc="-1">
                <a:solidFill>
                  <a:srgbClr val="000000"/>
                </a:solidFill>
                <a:latin typeface="Arial" panose="020B0604020202020204"/>
                <a:ea typeface="DejaVu Sans"/>
              </a:rPr>
              <a:t>Экономически выгодно</a:t>
            </a:r>
            <a:endParaRPr lang="ru-RU" sz="2400" b="0" strike="noStrike" spc="-1">
              <a:latin typeface="Arial" panose="020B0604020202020204"/>
            </a:endParaRPr>
          </a:p>
          <a:p>
            <a:pPr marL="342900" indent="-342900">
              <a:lnSpc>
                <a:spcPct val="100000"/>
              </a:lnSpc>
              <a:buClr>
                <a:srgbClr val="000000"/>
              </a:buClr>
              <a:buFont typeface="Arial" panose="020B0604020202020204"/>
              <a:buChar char="•"/>
            </a:pPr>
            <a:r>
              <a:rPr lang="ru-RU" sz="2400" b="0" strike="noStrike" spc="-1">
                <a:solidFill>
                  <a:srgbClr val="000000"/>
                </a:solidFill>
                <a:latin typeface="Arial" panose="020B0604020202020204"/>
                <a:ea typeface="DejaVu Sans"/>
              </a:rPr>
              <a:t>Быстро </a:t>
            </a:r>
            <a:endParaRPr lang="ru-RU" sz="2400" b="0" strike="noStrike" spc="-1">
              <a:latin typeface="Arial" panose="020B0604020202020204"/>
            </a:endParaRPr>
          </a:p>
          <a:p>
            <a:pPr marL="342900" indent="-342900">
              <a:lnSpc>
                <a:spcPct val="100000"/>
              </a:lnSpc>
              <a:buClr>
                <a:srgbClr val="000000"/>
              </a:buClr>
              <a:buFont typeface="Arial" panose="020B0604020202020204"/>
              <a:buChar char="•"/>
            </a:pPr>
            <a:r>
              <a:rPr lang="ru-RU" sz="2400" b="0" strike="noStrike" spc="-1">
                <a:solidFill>
                  <a:srgbClr val="000000"/>
                </a:solidFill>
                <a:latin typeface="Arial" panose="020B0604020202020204"/>
                <a:ea typeface="DejaVu Sans"/>
              </a:rPr>
              <a:t>Различные габаритные детали</a:t>
            </a:r>
            <a:endParaRPr lang="ru-RU" sz="2400" b="0" strike="noStrike" spc="-1">
              <a:latin typeface="Arial" panose="020B0604020202020204"/>
            </a:endParaRPr>
          </a:p>
          <a:p>
            <a:pPr marL="342900" indent="-342900">
              <a:lnSpc>
                <a:spcPct val="100000"/>
              </a:lnSpc>
              <a:buClr>
                <a:srgbClr val="000000"/>
              </a:buClr>
              <a:buFont typeface="Arial" panose="020B0604020202020204"/>
              <a:buChar char="•"/>
            </a:pPr>
            <a:r>
              <a:rPr lang="ru-RU" sz="2400" b="0" strike="noStrike" spc="-1">
                <a:solidFill>
                  <a:srgbClr val="000000"/>
                </a:solidFill>
                <a:latin typeface="Arial" panose="020B0604020202020204"/>
                <a:ea typeface="DejaVu Sans"/>
              </a:rPr>
              <a:t>Без потери качества</a:t>
            </a:r>
            <a:endParaRPr lang="ru-RU" sz="2400" b="0" strike="noStrike" spc="-1">
              <a:latin typeface="Arial" panose="020B0604020202020204"/>
            </a:endParaRPr>
          </a:p>
          <a:p>
            <a:pPr marL="342900" indent="-342900">
              <a:lnSpc>
                <a:spcPct val="100000"/>
              </a:lnSpc>
              <a:buClr>
                <a:srgbClr val="000000"/>
              </a:buClr>
              <a:buFont typeface="Arial" panose="020B0604020202020204"/>
              <a:buChar char="•"/>
            </a:pPr>
            <a:r>
              <a:rPr lang="ru-RU" sz="2400" b="0" strike="noStrike" spc="-1">
                <a:solidFill>
                  <a:srgbClr val="000000"/>
                </a:solidFill>
                <a:latin typeface="Arial" panose="020B0604020202020204"/>
                <a:ea typeface="DejaVu Sans"/>
              </a:rPr>
              <a:t>Безотходный цикл переработки</a:t>
            </a:r>
            <a:endParaRPr lang="ru-RU" sz="2400" b="0" strike="noStrike" spc="-1">
              <a:latin typeface="Arial" panose="020B0604020202020204"/>
            </a:endParaRPr>
          </a:p>
        </p:txBody>
      </p:sp>
      <p:sp>
        <p:nvSpPr>
          <p:cNvPr id="193" name="CustomShape 7"/>
          <p:cNvSpPr/>
          <p:nvPr/>
        </p:nvSpPr>
        <p:spPr>
          <a:xfrm>
            <a:off x="10818000" y="8655120"/>
            <a:ext cx="29649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>
            <a:spAutoFit/>
          </a:bodyPr>
          <a:p>
            <a:pPr>
              <a:lnSpc>
                <a:spcPct val="100000"/>
              </a:lnSpc>
            </a:pPr>
            <a:r>
              <a:rPr lang="ru-RU" sz="2400" b="1" strike="noStrike" spc="-1">
                <a:solidFill>
                  <a:srgbClr val="000000"/>
                </a:solidFill>
                <a:latin typeface="Arial" panose="020B0604020202020204"/>
                <a:ea typeface="DejaVu Sans"/>
              </a:rPr>
              <a:t>FDM-экструдер</a:t>
            </a:r>
            <a:r>
              <a:rPr lang="ru-RU" sz="2400" b="0" strike="noStrike" spc="-1">
                <a:solidFill>
                  <a:srgbClr val="000000"/>
                </a:solidFill>
                <a:latin typeface="Arial" panose="020B0604020202020204"/>
                <a:ea typeface="DejaVu Sans"/>
              </a:rPr>
              <a:t> </a:t>
            </a:r>
            <a:endParaRPr lang="ru-RU" sz="2400" b="0" strike="noStrike" spc="-1">
              <a:latin typeface="Arial" panose="020B0604020202020204"/>
            </a:endParaRPr>
          </a:p>
        </p:txBody>
      </p:sp>
      <p:sp>
        <p:nvSpPr>
          <p:cNvPr id="194" name="CustomShape 8"/>
          <p:cNvSpPr/>
          <p:nvPr/>
        </p:nvSpPr>
        <p:spPr>
          <a:xfrm>
            <a:off x="10179000" y="1317600"/>
            <a:ext cx="360" cy="101178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type="triangle" w="med" len="med"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/>
        </p:style>
      </p:sp>
      <p:sp>
        <p:nvSpPr>
          <p:cNvPr id="195" name="CustomShape 9"/>
          <p:cNvSpPr/>
          <p:nvPr/>
        </p:nvSpPr>
        <p:spPr>
          <a:xfrm>
            <a:off x="18891360" y="658800"/>
            <a:ext cx="628200" cy="3542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0" tIns="0" rIns="0" bIns="0">
            <a:noAutofit/>
          </a:bodyPr>
          <a:p>
            <a:pPr algn="r">
              <a:lnSpc>
                <a:spcPct val="100000"/>
              </a:lnSpc>
            </a:pPr>
            <a:fld id="{0BBDB3D4-9D81-4C45-8445-1789D7E28013}" type="slidenum">
              <a:rPr lang="ru-RU" sz="2310" b="0" strike="noStrike" spc="-1">
                <a:solidFill>
                  <a:srgbClr val="422B7D"/>
                </a:solidFill>
                <a:latin typeface="Arial" panose="020B0604020202020204"/>
                <a:ea typeface="DejaVu Sans"/>
              </a:rPr>
            </a:fld>
            <a:endParaRPr lang="ru-RU" sz="2310" b="0" strike="noStrike" spc="-1">
              <a:latin typeface="Arial" panose="020B0604020202020204"/>
            </a:endParaRPr>
          </a:p>
        </p:txBody>
      </p:sp>
      <p:pic>
        <p:nvPicPr>
          <p:cNvPr id="196" name="Picture 14"/>
          <p:cNvPicPr/>
          <p:nvPr/>
        </p:nvPicPr>
        <p:blipFill>
          <a:blip r:embed="rId1"/>
          <a:stretch>
            <a:fillRect/>
          </a:stretch>
        </p:blipFill>
        <p:spPr>
          <a:xfrm>
            <a:off x="12216155" y="2863080"/>
            <a:ext cx="5778000" cy="5182560"/>
          </a:xfrm>
          <a:prstGeom prst="rect">
            <a:avLst/>
          </a:prstGeom>
          <a:ln>
            <a:noFill/>
          </a:ln>
        </p:spPr>
      </p:pic>
      <p:sp>
        <p:nvSpPr>
          <p:cNvPr id="197" name="CustomShape 10"/>
          <p:cNvSpPr/>
          <p:nvPr/>
        </p:nvSpPr>
        <p:spPr>
          <a:xfrm>
            <a:off x="13508280" y="8750880"/>
            <a:ext cx="2015640" cy="288000"/>
          </a:xfrm>
          <a:prstGeom prst="right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8" name="CustomShape 11"/>
          <p:cNvSpPr/>
          <p:nvPr/>
        </p:nvSpPr>
        <p:spPr>
          <a:xfrm>
            <a:off x="10819080" y="10033560"/>
            <a:ext cx="243648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>
            <a:spAutoFit/>
          </a:bodyPr>
          <a:p>
            <a:pPr>
              <a:lnSpc>
                <a:spcPct val="100000"/>
              </a:lnSpc>
            </a:pPr>
            <a:r>
              <a:rPr lang="ru-RU" sz="2400" b="1" strike="noStrike" spc="-1">
                <a:solidFill>
                  <a:srgbClr val="000000"/>
                </a:solidFill>
                <a:latin typeface="Arial" panose="020B0604020202020204"/>
                <a:ea typeface="DejaVu Sans"/>
              </a:rPr>
              <a:t>Наш экструдер</a:t>
            </a:r>
            <a:endParaRPr lang="ru-RU" sz="2400" b="0" strike="noStrike" spc="-1">
              <a:latin typeface="Arial" panose="020B0604020202020204"/>
            </a:endParaRPr>
          </a:p>
        </p:txBody>
      </p:sp>
      <p:sp>
        <p:nvSpPr>
          <p:cNvPr id="199" name="CustomShape 12"/>
          <p:cNvSpPr/>
          <p:nvPr/>
        </p:nvSpPr>
        <p:spPr>
          <a:xfrm>
            <a:off x="13508280" y="10119960"/>
            <a:ext cx="2015640" cy="288000"/>
          </a:xfrm>
          <a:prstGeom prst="right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0" name="CustomShape 13"/>
          <p:cNvSpPr/>
          <p:nvPr/>
        </p:nvSpPr>
        <p:spPr>
          <a:xfrm>
            <a:off x="15967080" y="8665200"/>
            <a:ext cx="33465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>
            <a:spAutoFit/>
          </a:bodyPr>
          <a:p>
            <a:pPr>
              <a:lnSpc>
                <a:spcPct val="100000"/>
              </a:lnSpc>
            </a:pPr>
            <a:r>
              <a:rPr lang="ru-RU" sz="2400" b="1" strike="noStrike" spc="-1">
                <a:solidFill>
                  <a:srgbClr val="000000"/>
                </a:solidFill>
                <a:latin typeface="Arial" panose="020B0604020202020204"/>
                <a:ea typeface="DejaVu Sans"/>
              </a:rPr>
              <a:t>Пластиковый пруток</a:t>
            </a:r>
            <a:endParaRPr lang="ru-RU" sz="2400" b="0" strike="noStrike" spc="-1">
              <a:latin typeface="Arial" panose="020B0604020202020204"/>
            </a:endParaRPr>
          </a:p>
        </p:txBody>
      </p:sp>
      <p:sp>
        <p:nvSpPr>
          <p:cNvPr id="201" name="CustomShape 14"/>
          <p:cNvSpPr/>
          <p:nvPr/>
        </p:nvSpPr>
        <p:spPr>
          <a:xfrm>
            <a:off x="16030440" y="10033560"/>
            <a:ext cx="341028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>
            <a:spAutoFit/>
          </a:bodyPr>
          <a:p>
            <a:pPr>
              <a:lnSpc>
                <a:spcPct val="100000"/>
              </a:lnSpc>
            </a:pPr>
            <a:r>
              <a:rPr lang="ru-RU" sz="2400" b="1" strike="noStrike" spc="-1">
                <a:solidFill>
                  <a:srgbClr val="000000"/>
                </a:solidFill>
                <a:latin typeface="Arial" panose="020B0604020202020204"/>
                <a:ea typeface="DejaVu Sans"/>
              </a:rPr>
              <a:t>Пластиквые гранулы</a:t>
            </a:r>
            <a:endParaRPr lang="ru-RU" sz="2400" b="0" strike="noStrike" spc="-1">
              <a:latin typeface="Arial" panose="020B0604020202020204"/>
            </a:endParaRPr>
          </a:p>
        </p:txBody>
      </p:sp>
      <p:sp>
        <p:nvSpPr>
          <p:cNvPr id="203" name="CustomShape 16"/>
          <p:cNvSpPr/>
          <p:nvPr/>
        </p:nvSpPr>
        <p:spPr>
          <a:xfrm>
            <a:off x="14221500" y="8386460"/>
            <a:ext cx="58896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>
            <a:spAutoFit/>
          </a:bodyPr>
          <a:p>
            <a:pPr>
              <a:lnSpc>
                <a:spcPct val="100000"/>
              </a:lnSpc>
            </a:pPr>
            <a:r>
              <a:rPr lang="ru-RU" sz="1800" b="1" strike="noStrike" spc="-1">
                <a:solidFill>
                  <a:srgbClr val="000000"/>
                </a:solidFill>
                <a:latin typeface="Arial" panose="020B0604020202020204"/>
                <a:ea typeface="DejaVu Sans"/>
              </a:rPr>
              <a:t>X15</a:t>
            </a:r>
            <a:endParaRPr lang="ru-RU" sz="1800" b="0" strike="noStrike" spc="-1">
              <a:latin typeface="Arial" panose="020B0604020202020204"/>
            </a:endParaRPr>
          </a:p>
        </p:txBody>
      </p:sp>
      <p:pic>
        <p:nvPicPr>
          <p:cNvPr id="204" name="Picture 23"/>
          <p:cNvPicPr/>
          <p:nvPr/>
        </p:nvPicPr>
        <p:blipFill>
          <a:blip r:embed="rId2"/>
          <a:stretch>
            <a:fillRect/>
          </a:stretch>
        </p:blipFill>
        <p:spPr>
          <a:xfrm>
            <a:off x="1381680" y="2863080"/>
            <a:ext cx="7479360" cy="4894200"/>
          </a:xfrm>
          <a:prstGeom prst="rect">
            <a:avLst/>
          </a:prstGeom>
          <a:ln>
            <a:noFill/>
          </a:ln>
        </p:spPr>
      </p:pic>
      <p:sp>
        <p:nvSpPr>
          <p:cNvPr id="5" name="CustomShape 16"/>
          <p:cNvSpPr/>
          <p:nvPr/>
        </p:nvSpPr>
        <p:spPr>
          <a:xfrm>
            <a:off x="14393545" y="9754235"/>
            <a:ext cx="243840" cy="3657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square" lIns="90000" tIns="45000" rIns="90000" bIns="45000">
            <a:spAutoFit/>
          </a:bodyPr>
          <a:p>
            <a:pPr>
              <a:lnSpc>
                <a:spcPct val="100000"/>
              </a:lnSpc>
            </a:pPr>
            <a:r>
              <a:rPr lang="ru-RU" sz="1800" b="1" strike="noStrike" spc="-1">
                <a:solidFill>
                  <a:srgbClr val="000000"/>
                </a:solidFill>
                <a:latin typeface="Arial" panose="020B0604020202020204"/>
                <a:ea typeface="DejaVu Sans"/>
              </a:rPr>
              <a:t>X</a:t>
            </a:r>
            <a:endParaRPr lang="ru-RU" sz="1800" b="0" strike="noStrike" spc="-1">
              <a:latin typeface="Arial" panose="020B060402020202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CustomShape 1"/>
          <p:cNvSpPr/>
          <p:nvPr/>
        </p:nvSpPr>
        <p:spPr>
          <a:xfrm>
            <a:off x="18891360" y="658800"/>
            <a:ext cx="628200" cy="3542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0" tIns="0" rIns="0" bIns="0">
            <a:noAutofit/>
          </a:bodyPr>
          <a:p>
            <a:pPr algn="r">
              <a:lnSpc>
                <a:spcPct val="100000"/>
              </a:lnSpc>
            </a:pPr>
            <a:fld id="{648EA5E9-4E1E-4C5F-A80E-49CFE308AB08}" type="slidenum">
              <a:rPr lang="ru-RU" sz="2310" b="0" strike="noStrike" spc="-1">
                <a:solidFill>
                  <a:srgbClr val="422B7D"/>
                </a:solidFill>
                <a:ea typeface="DejaVu Sans"/>
                <a:cs typeface="+mn-lt"/>
              </a:rPr>
            </a:fld>
            <a:endParaRPr lang="ru-RU" sz="2310" b="0" strike="noStrike" spc="-1">
              <a:solidFill>
                <a:srgbClr val="422B7D"/>
              </a:solidFill>
              <a:ea typeface="DejaVu Sans"/>
              <a:cs typeface="+mn-lt"/>
            </a:endParaRPr>
          </a:p>
        </p:txBody>
      </p:sp>
      <p:sp>
        <p:nvSpPr>
          <p:cNvPr id="206" name="CustomShape 2"/>
          <p:cNvSpPr/>
          <p:nvPr/>
        </p:nvSpPr>
        <p:spPr>
          <a:xfrm>
            <a:off x="0" y="482760"/>
            <a:ext cx="18890280" cy="699840"/>
          </a:xfrm>
          <a:prstGeom prst="rect">
            <a:avLst/>
          </a:prstGeom>
          <a:solidFill>
            <a:srgbClr val="422B7D"/>
          </a:solidFill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593640" tIns="45000" rIns="90000" bIns="45000">
            <a:spAutoFit/>
          </a:bodyPr>
          <a:p>
            <a:pPr>
              <a:lnSpc>
                <a:spcPct val="100000"/>
              </a:lnSpc>
            </a:pPr>
            <a:r>
              <a:rPr lang="ru-RU" sz="4000" b="0" strike="noStrike" spc="-1">
                <a:solidFill>
                  <a:srgbClr val="FFFFFF"/>
                </a:solidFill>
                <a:ea typeface="DejaVu Sans"/>
                <a:cs typeface="+mn-lt"/>
              </a:rPr>
              <a:t>Наш результат</a:t>
            </a:r>
            <a:endParaRPr lang="ru-RU" sz="4000" b="0" strike="noStrike" spc="-1">
              <a:solidFill>
                <a:srgbClr val="FFFFFF"/>
              </a:solidFill>
              <a:ea typeface="DejaVu Sans"/>
              <a:cs typeface="+mn-lt"/>
            </a:endParaRPr>
          </a:p>
        </p:txBody>
      </p:sp>
      <p:sp>
        <p:nvSpPr>
          <p:cNvPr id="207" name="CustomShape 3"/>
          <p:cNvSpPr/>
          <p:nvPr/>
        </p:nvSpPr>
        <p:spPr>
          <a:xfrm>
            <a:off x="720" y="1186560"/>
            <a:ext cx="20103120" cy="101178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pic>
        <p:nvPicPr>
          <p:cNvPr id="208" name="Picture 3"/>
          <p:cNvPicPr/>
          <p:nvPr/>
        </p:nvPicPr>
        <p:blipFill>
          <a:blip r:embed="rId1"/>
          <a:srcRect l="40157" t="17633" r="37204" b="14999"/>
          <a:stretch>
            <a:fillRect/>
          </a:stretch>
        </p:blipFill>
        <p:spPr>
          <a:xfrm>
            <a:off x="14107320" y="2478240"/>
            <a:ext cx="4693680" cy="7856640"/>
          </a:xfrm>
          <a:prstGeom prst="rect">
            <a:avLst/>
          </a:prstGeom>
          <a:ln>
            <a:noFill/>
          </a:ln>
        </p:spPr>
      </p:pic>
      <p:pic>
        <p:nvPicPr>
          <p:cNvPr id="209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10763280" y="3918600"/>
            <a:ext cx="2648880" cy="2648880"/>
          </a:xfrm>
          <a:prstGeom prst="rect">
            <a:avLst/>
          </a:prstGeom>
          <a:ln>
            <a:noFill/>
          </a:ln>
        </p:spPr>
      </p:pic>
      <p:sp>
        <p:nvSpPr>
          <p:cNvPr id="210" name="CustomShape 4"/>
          <p:cNvSpPr/>
          <p:nvPr/>
        </p:nvSpPr>
        <p:spPr>
          <a:xfrm>
            <a:off x="11811600" y="2478240"/>
            <a:ext cx="4248360" cy="1440000"/>
          </a:xfrm>
          <a:prstGeom prst="curvedDownArrow">
            <a:avLst>
              <a:gd name="adj1" fmla="val 25000"/>
              <a:gd name="adj2" fmla="val 50000"/>
              <a:gd name="adj3" fmla="val 25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1" name="CustomShape 5"/>
          <p:cNvSpPr/>
          <p:nvPr/>
        </p:nvSpPr>
        <p:spPr>
          <a:xfrm flipV="1">
            <a:off x="15734160" y="7626960"/>
            <a:ext cx="1440000" cy="515880"/>
          </a:xfrm>
          <a:prstGeom prst="bentUpArrow">
            <a:avLst>
              <a:gd name="adj1" fmla="val 25000"/>
              <a:gd name="adj2" fmla="val 25000"/>
              <a:gd name="adj3" fmla="val 25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2" name="CustomShape 6"/>
          <p:cNvSpPr/>
          <p:nvPr/>
        </p:nvSpPr>
        <p:spPr>
          <a:xfrm>
            <a:off x="15742800" y="7265160"/>
            <a:ext cx="127440" cy="48024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3" name="CustomShape 7"/>
          <p:cNvSpPr/>
          <p:nvPr/>
        </p:nvSpPr>
        <p:spPr>
          <a:xfrm>
            <a:off x="16878240" y="10335240"/>
            <a:ext cx="295560" cy="617400"/>
          </a:xfrm>
          <a:prstGeom prst="down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4" name="CustomShape 8"/>
          <p:cNvSpPr/>
          <p:nvPr/>
        </p:nvSpPr>
        <p:spPr>
          <a:xfrm>
            <a:off x="958320" y="1820520"/>
            <a:ext cx="7174800" cy="5169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>
            <a:spAutoFit/>
          </a:bodyPr>
          <a:p>
            <a:pPr>
              <a:lnSpc>
                <a:spcPct val="100000"/>
              </a:lnSpc>
            </a:pPr>
            <a:r>
              <a:rPr lang="ru-RU" sz="2800" b="0" strike="noStrike" spc="-1">
                <a:solidFill>
                  <a:srgbClr val="000000"/>
                </a:solidFill>
                <a:ea typeface="DejaVu Sans"/>
                <a:cs typeface="+mn-lt"/>
              </a:rPr>
              <a:t>Ключевой функционал нашего экструдера</a:t>
            </a:r>
            <a:endParaRPr lang="ru-RU" sz="2800" b="0" strike="noStrike" spc="-1">
              <a:solidFill>
                <a:srgbClr val="000000"/>
              </a:solidFill>
              <a:ea typeface="DejaVu Sans"/>
              <a:cs typeface="+mn-lt"/>
            </a:endParaRPr>
          </a:p>
        </p:txBody>
      </p:sp>
      <p:pic>
        <p:nvPicPr>
          <p:cNvPr id="215" name="Picture 23"/>
          <p:cNvPicPr/>
          <p:nvPr/>
        </p:nvPicPr>
        <p:blipFill>
          <a:blip r:embed="rId3"/>
          <a:srcRect l="27235" t="22877" r="25884" b="17624"/>
          <a:stretch>
            <a:fillRect/>
          </a:stretch>
        </p:blipFill>
        <p:spPr>
          <a:xfrm>
            <a:off x="1111320" y="3608640"/>
            <a:ext cx="7387920" cy="5274720"/>
          </a:xfrm>
          <a:prstGeom prst="rect">
            <a:avLst/>
          </a:prstGeom>
          <a:ln>
            <a:noFill/>
          </a:ln>
        </p:spPr>
      </p:pic>
      <p:sp>
        <p:nvSpPr>
          <p:cNvPr id="216" name="CustomShape 9"/>
          <p:cNvSpPr/>
          <p:nvPr/>
        </p:nvSpPr>
        <p:spPr>
          <a:xfrm>
            <a:off x="10051920" y="2630880"/>
            <a:ext cx="360" cy="86738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type="triangle" w="med" len="med"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/>
        </p:style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CustomShape 1"/>
          <p:cNvSpPr/>
          <p:nvPr/>
        </p:nvSpPr>
        <p:spPr>
          <a:xfrm>
            <a:off x="18891360" y="658800"/>
            <a:ext cx="628200" cy="3542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0" tIns="0" rIns="0" bIns="0">
            <a:noAutofit/>
          </a:bodyPr>
          <a:p>
            <a:pPr algn="r">
              <a:lnSpc>
                <a:spcPct val="100000"/>
              </a:lnSpc>
            </a:pPr>
            <a:fld id="{53AF196F-951F-4711-A135-EBE95FB0BA31}" type="slidenum">
              <a:rPr lang="ru-RU" sz="2310" b="0" strike="noStrike" spc="-1">
                <a:solidFill>
                  <a:srgbClr val="422B7D"/>
                </a:solidFill>
                <a:ea typeface="DejaVu Sans"/>
                <a:cs typeface="+mn-lt"/>
              </a:rPr>
            </a:fld>
            <a:endParaRPr lang="ru-RU" sz="2310" b="0" strike="noStrike" spc="-1">
              <a:solidFill>
                <a:srgbClr val="422B7D"/>
              </a:solidFill>
              <a:ea typeface="DejaVu Sans"/>
              <a:cs typeface="+mn-lt"/>
            </a:endParaRPr>
          </a:p>
        </p:txBody>
      </p:sp>
      <p:sp>
        <p:nvSpPr>
          <p:cNvPr id="218" name="CustomShape 2"/>
          <p:cNvSpPr/>
          <p:nvPr/>
        </p:nvSpPr>
        <p:spPr>
          <a:xfrm>
            <a:off x="0" y="482760"/>
            <a:ext cx="18890280" cy="699120"/>
          </a:xfrm>
          <a:prstGeom prst="rect">
            <a:avLst/>
          </a:prstGeom>
          <a:solidFill>
            <a:srgbClr val="422B7D"/>
          </a:solidFill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593640" tIns="45000" rIns="90000" bIns="45000">
            <a:spAutoFit/>
          </a:bodyPr>
          <a:p>
            <a:pPr>
              <a:lnSpc>
                <a:spcPct val="100000"/>
              </a:lnSpc>
            </a:pPr>
            <a:r>
              <a:rPr lang="ru-RU" sz="4000" b="0" strike="noStrike" spc="-1">
                <a:solidFill>
                  <a:srgbClr val="FFFFFF"/>
                </a:solidFill>
                <a:ea typeface="DejaVu Sans"/>
                <a:cs typeface="+mn-lt"/>
              </a:rPr>
              <a:t>РАБОТА НАД ПРОЕКТОМ</a:t>
            </a:r>
            <a:endParaRPr lang="ru-RU" sz="4000" b="0" strike="noStrike" spc="-1">
              <a:solidFill>
                <a:srgbClr val="FFFFFF"/>
              </a:solidFill>
              <a:ea typeface="DejaVu Sans"/>
              <a:cs typeface="+mn-lt"/>
            </a:endParaRPr>
          </a:p>
        </p:txBody>
      </p:sp>
      <p:sp>
        <p:nvSpPr>
          <p:cNvPr id="219" name="CustomShape 3"/>
          <p:cNvSpPr/>
          <p:nvPr/>
        </p:nvSpPr>
        <p:spPr>
          <a:xfrm>
            <a:off x="0" y="1190520"/>
            <a:ext cx="20103120" cy="101178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593640" tIns="593640" rIns="593640" bIns="593640">
            <a:noAutofit/>
          </a:bodyPr>
          <a:p>
            <a:pPr>
              <a:lnSpc>
                <a:spcPct val="100000"/>
              </a:lnSpc>
            </a:pPr>
            <a:r>
              <a:rPr lang="ru-RU" sz="2400" b="1" strike="noStrike" spc="-1">
                <a:solidFill>
                  <a:srgbClr val="000000"/>
                </a:solidFill>
                <a:ea typeface="DejaVu Sans"/>
                <a:cs typeface="+mn-lt"/>
              </a:rPr>
              <a:t>Задачи: </a:t>
            </a:r>
            <a:r>
              <a:rPr lang="ru-RU" sz="2400" b="0" strike="noStrike" spc="-1">
                <a:solidFill>
                  <a:srgbClr val="000000"/>
                </a:solidFill>
                <a:ea typeface="DejaVu Sans"/>
                <a:cs typeface="+mn-lt"/>
              </a:rPr>
              <a:t>какие задачи были поставлены в начале работы над проектом? </a:t>
            </a:r>
            <a:endParaRPr lang="ru-RU" sz="2400" b="0" strike="noStrike" spc="-1">
              <a:cs typeface="+mn-lt"/>
            </a:endParaRPr>
          </a:p>
          <a:p>
            <a:pPr>
              <a:lnSpc>
                <a:spcPct val="100000"/>
              </a:lnSpc>
            </a:pPr>
            <a:r>
              <a:rPr lang="ru-RU" sz="2400" b="0" strike="noStrike" spc="-1">
                <a:solidFill>
                  <a:srgbClr val="000000"/>
                </a:solidFill>
                <a:ea typeface="DejaVu Sans"/>
                <a:cs typeface="+mn-lt"/>
              </a:rPr>
              <a:t>Разработка новой модели экструдера 3D-печати, расходным материалом которого является пластиковые гранулы.</a:t>
            </a:r>
            <a:endParaRPr lang="ru-RU" sz="2400" b="0" strike="noStrike" spc="-1">
              <a:cs typeface="+mn-lt"/>
            </a:endParaRPr>
          </a:p>
          <a:p>
            <a:pPr>
              <a:lnSpc>
                <a:spcPct val="100000"/>
              </a:lnSpc>
            </a:pPr>
            <a:endParaRPr lang="ru-RU" sz="2400" b="0" strike="noStrike" spc="-1">
              <a:cs typeface="+mn-lt"/>
            </a:endParaRPr>
          </a:p>
          <a:p>
            <a:pPr>
              <a:lnSpc>
                <a:spcPct val="100000"/>
              </a:lnSpc>
            </a:pPr>
            <a:endParaRPr lang="ru-RU" sz="2400" b="0" strike="noStrike" spc="-1">
              <a:cs typeface="+mn-lt"/>
            </a:endParaRPr>
          </a:p>
          <a:p>
            <a:pPr>
              <a:lnSpc>
                <a:spcPct val="100000"/>
              </a:lnSpc>
            </a:pPr>
            <a:endParaRPr lang="ru-RU" sz="2400" b="0" strike="noStrike" spc="-1">
              <a:cs typeface="+mn-lt"/>
            </a:endParaRPr>
          </a:p>
          <a:p>
            <a:pPr>
              <a:lnSpc>
                <a:spcPct val="100000"/>
              </a:lnSpc>
            </a:pPr>
            <a:endParaRPr lang="ru-RU" sz="2400" b="0" strike="noStrike" spc="-1">
              <a:cs typeface="+mn-lt"/>
            </a:endParaRPr>
          </a:p>
          <a:p>
            <a:pPr>
              <a:lnSpc>
                <a:spcPct val="100000"/>
              </a:lnSpc>
            </a:pPr>
            <a:endParaRPr lang="ru-RU" sz="2400" b="0" strike="noStrike" spc="-1">
              <a:cs typeface="+mn-lt"/>
            </a:endParaRPr>
          </a:p>
          <a:p>
            <a:pPr>
              <a:lnSpc>
                <a:spcPct val="100000"/>
              </a:lnSpc>
            </a:pPr>
            <a:endParaRPr lang="ru-RU" sz="2400" b="0" strike="noStrike" spc="-1">
              <a:cs typeface="+mn-lt"/>
            </a:endParaRPr>
          </a:p>
          <a:p>
            <a:pPr>
              <a:lnSpc>
                <a:spcPct val="100000"/>
              </a:lnSpc>
            </a:pPr>
            <a:r>
              <a:rPr lang="ru-RU" sz="2400" b="1" strike="noStrike" spc="-1">
                <a:solidFill>
                  <a:srgbClr val="000000"/>
                </a:solidFill>
                <a:ea typeface="DejaVu Sans"/>
                <a:cs typeface="+mn-lt"/>
              </a:rPr>
              <a:t>Разработка: </a:t>
            </a:r>
            <a:r>
              <a:rPr lang="ru-RU" sz="2400" b="0" strike="noStrike" spc="-1">
                <a:solidFill>
                  <a:srgbClr val="000000"/>
                </a:solidFill>
                <a:ea typeface="DejaVu Sans"/>
                <a:cs typeface="+mn-lt"/>
              </a:rPr>
              <a:t>выполненные в ходе работы над проектом задачи, возникшие трудности, пути решения. </a:t>
            </a:r>
            <a:endParaRPr lang="ru-RU" sz="2400" b="0" strike="noStrike" spc="-1">
              <a:cs typeface="+mn-lt"/>
            </a:endParaRPr>
          </a:p>
          <a:p>
            <a:pPr>
              <a:lnSpc>
                <a:spcPct val="100000"/>
              </a:lnSpc>
            </a:pPr>
            <a:r>
              <a:rPr lang="ru-RU" sz="2400" b="0" strike="noStrike" spc="-1">
                <a:solidFill>
                  <a:srgbClr val="000000"/>
                </a:solidFill>
                <a:ea typeface="DejaVu Sans"/>
                <a:cs typeface="+mn-lt"/>
              </a:rPr>
              <a:t>Не хватало опыта работы во Fusion 360. Черпали дополнительные знания в сети интернет.</a:t>
            </a:r>
            <a:endParaRPr lang="ru-RU" sz="2400" b="0" strike="noStrike" spc="-1">
              <a:cs typeface="+mn-lt"/>
            </a:endParaRPr>
          </a:p>
          <a:p>
            <a:pPr>
              <a:lnSpc>
                <a:spcPct val="100000"/>
              </a:lnSpc>
            </a:pPr>
            <a:endParaRPr lang="ru-RU" sz="2400" b="0" strike="noStrike" spc="-1">
              <a:cs typeface="+mn-lt"/>
            </a:endParaRPr>
          </a:p>
          <a:p>
            <a:pPr>
              <a:lnSpc>
                <a:spcPct val="100000"/>
              </a:lnSpc>
            </a:pPr>
            <a:endParaRPr lang="ru-RU" sz="2400" b="0" strike="noStrike" spc="-1">
              <a:cs typeface="+mn-lt"/>
            </a:endParaRPr>
          </a:p>
          <a:p>
            <a:pPr>
              <a:lnSpc>
                <a:spcPct val="100000"/>
              </a:lnSpc>
            </a:pPr>
            <a:endParaRPr lang="ru-RU" sz="2400" b="0" strike="noStrike" spc="-1">
              <a:cs typeface="+mn-lt"/>
            </a:endParaRPr>
          </a:p>
          <a:p>
            <a:pPr>
              <a:lnSpc>
                <a:spcPct val="100000"/>
              </a:lnSpc>
            </a:pPr>
            <a:endParaRPr lang="ru-RU" sz="2400" b="0" strike="noStrike" spc="-1">
              <a:cs typeface="+mn-lt"/>
            </a:endParaRPr>
          </a:p>
          <a:p>
            <a:pPr>
              <a:lnSpc>
                <a:spcPct val="100000"/>
              </a:lnSpc>
            </a:pPr>
            <a:endParaRPr lang="ru-RU" sz="2400" b="0" strike="noStrike" spc="-1">
              <a:cs typeface="+mn-lt"/>
            </a:endParaRPr>
          </a:p>
          <a:p>
            <a:pPr>
              <a:lnSpc>
                <a:spcPct val="100000"/>
              </a:lnSpc>
            </a:pPr>
            <a:endParaRPr lang="ru-RU" sz="2400" b="0" strike="noStrike" spc="-1">
              <a:cs typeface="+mn-lt"/>
            </a:endParaRPr>
          </a:p>
          <a:p>
            <a:pPr>
              <a:lnSpc>
                <a:spcPct val="100000"/>
              </a:lnSpc>
            </a:pPr>
            <a:r>
              <a:rPr lang="ru-RU" sz="2400" b="1" strike="noStrike" spc="-1">
                <a:solidFill>
                  <a:srgbClr val="000000"/>
                </a:solidFill>
                <a:ea typeface="DejaVu Sans"/>
                <a:cs typeface="+mn-lt"/>
              </a:rPr>
              <a:t>Навыки: </a:t>
            </a:r>
            <a:r>
              <a:rPr lang="ru-RU" sz="2400" b="0" strike="noStrike" spc="-1">
                <a:solidFill>
                  <a:srgbClr val="000000"/>
                </a:solidFill>
                <a:ea typeface="DejaVu Sans"/>
                <a:cs typeface="+mn-lt"/>
              </a:rPr>
              <a:t>расскажите какие ключевые навыки вы приобрели / улучшили в ходе работы над проектом.</a:t>
            </a:r>
            <a:endParaRPr lang="ru-RU" sz="2400" b="0" strike="noStrike" spc="-1">
              <a:cs typeface="+mn-lt"/>
            </a:endParaRPr>
          </a:p>
          <a:p>
            <a:pPr>
              <a:lnSpc>
                <a:spcPct val="100000"/>
              </a:lnSpc>
            </a:pPr>
            <a:r>
              <a:rPr lang="ru-RU" sz="2400" b="0" strike="noStrike" spc="-1">
                <a:solidFill>
                  <a:srgbClr val="000000"/>
                </a:solidFill>
                <a:ea typeface="DejaVu Sans"/>
                <a:cs typeface="+mn-lt"/>
              </a:rPr>
              <a:t>Поиск и анализ решений имеющихся на рынке, проектирование в системе Fusion 360, программа слайсер Polygon 2.0.</a:t>
            </a:r>
            <a:endParaRPr lang="ru-RU" sz="2400" b="0" strike="noStrike" spc="-1">
              <a:cs typeface="+mn-lt"/>
            </a:endParaRPr>
          </a:p>
          <a:p>
            <a:pPr>
              <a:lnSpc>
                <a:spcPct val="100000"/>
              </a:lnSpc>
            </a:pPr>
            <a:endParaRPr lang="ru-RU" sz="2400" b="0" strike="noStrike" spc="-1">
              <a:cs typeface="+mn-lt"/>
            </a:endParaRPr>
          </a:p>
          <a:p>
            <a:pPr>
              <a:lnSpc>
                <a:spcPct val="100000"/>
              </a:lnSpc>
            </a:pPr>
            <a:endParaRPr lang="ru-RU" sz="2400" b="0" strike="noStrike" spc="-1">
              <a:cs typeface="+mn-lt"/>
            </a:endParaRPr>
          </a:p>
          <a:p>
            <a:pPr>
              <a:lnSpc>
                <a:spcPct val="100000"/>
              </a:lnSpc>
            </a:pPr>
            <a:r>
              <a:rPr lang="ru-RU" sz="2400" b="1" strike="noStrike" spc="-1">
                <a:solidFill>
                  <a:srgbClr val="000000"/>
                </a:solidFill>
                <a:ea typeface="DejaVu Sans"/>
                <a:cs typeface="+mn-lt"/>
              </a:rPr>
              <a:t>Итоги: </a:t>
            </a:r>
            <a:r>
              <a:rPr lang="ru-RU" sz="2400" b="0" strike="noStrike" spc="-1">
                <a:solidFill>
                  <a:srgbClr val="000000"/>
                </a:solidFill>
                <a:ea typeface="DejaVu Sans"/>
                <a:cs typeface="+mn-lt"/>
              </a:rPr>
              <a:t>Насколько удалось реализовать задуманное?</a:t>
            </a:r>
            <a:endParaRPr lang="ru-RU" sz="2400" b="0" strike="noStrike" spc="-1">
              <a:cs typeface="+mn-lt"/>
            </a:endParaRPr>
          </a:p>
          <a:p>
            <a:pPr>
              <a:lnSpc>
                <a:spcPct val="100000"/>
              </a:lnSpc>
            </a:pPr>
            <a:r>
              <a:rPr lang="ru-RU" sz="2400" b="1" strike="noStrike" spc="-1">
                <a:solidFill>
                  <a:srgbClr val="404040"/>
                </a:solidFill>
                <a:ea typeface="DejaVu Sans"/>
                <a:cs typeface="+mn-lt"/>
              </a:rPr>
              <a:t>На данном этапе проекта мы собрали модель экструдера .</a:t>
            </a:r>
            <a:endParaRPr lang="ru-RU" sz="2400" b="0" strike="noStrike" spc="-1">
              <a:cs typeface="+mn-lt"/>
            </a:endParaRPr>
          </a:p>
          <a:p>
            <a:pPr>
              <a:lnSpc>
                <a:spcPct val="100000"/>
              </a:lnSpc>
            </a:pPr>
            <a:endParaRPr lang="ru-RU" sz="2400" b="0" strike="noStrike" spc="-1">
              <a:cs typeface="+mn-lt"/>
            </a:endParaRPr>
          </a:p>
          <a:p>
            <a:pPr algn="just">
              <a:lnSpc>
                <a:spcPct val="100000"/>
              </a:lnSpc>
            </a:pPr>
            <a:endParaRPr lang="ru-RU" sz="2400" b="0" strike="noStrike" spc="-1">
              <a:cs typeface="+mn-lt"/>
            </a:endParaRPr>
          </a:p>
        </p:txBody>
      </p:sp>
      <p:pic>
        <p:nvPicPr>
          <p:cNvPr id="220" name="Picture 1"/>
          <p:cNvPicPr/>
          <p:nvPr/>
        </p:nvPicPr>
        <p:blipFill>
          <a:blip r:embed="rId1"/>
          <a:stretch>
            <a:fillRect/>
          </a:stretch>
        </p:blipFill>
        <p:spPr>
          <a:xfrm>
            <a:off x="567720" y="5913720"/>
            <a:ext cx="1523520" cy="1523520"/>
          </a:xfrm>
          <a:prstGeom prst="rect">
            <a:avLst/>
          </a:prstGeom>
          <a:ln>
            <a:noFill/>
          </a:ln>
        </p:spPr>
      </p:pic>
      <p:pic>
        <p:nvPicPr>
          <p:cNvPr id="221" name="Picture 2"/>
          <p:cNvPicPr/>
          <p:nvPr/>
        </p:nvPicPr>
        <p:blipFill>
          <a:blip r:embed="rId2"/>
          <a:srcRect l="28207" t="15166" r="30160" b="47815"/>
          <a:stretch>
            <a:fillRect/>
          </a:stretch>
        </p:blipFill>
        <p:spPr>
          <a:xfrm>
            <a:off x="2487960" y="5913720"/>
            <a:ext cx="4096080" cy="1337040"/>
          </a:xfrm>
          <a:prstGeom prst="rect">
            <a:avLst/>
          </a:prstGeom>
          <a:ln>
            <a:noFill/>
          </a:ln>
        </p:spPr>
      </p:pic>
      <p:pic>
        <p:nvPicPr>
          <p:cNvPr id="222" name="Picture 3"/>
          <p:cNvPicPr/>
          <p:nvPr/>
        </p:nvPicPr>
        <p:blipFill>
          <a:blip r:embed="rId3"/>
          <a:srcRect l="27092" t="23936" r="26059" b="17729"/>
          <a:stretch>
            <a:fillRect/>
          </a:stretch>
        </p:blipFill>
        <p:spPr>
          <a:xfrm>
            <a:off x="10145880" y="8439840"/>
            <a:ext cx="5352840" cy="2690640"/>
          </a:xfrm>
          <a:prstGeom prst="rect">
            <a:avLst/>
          </a:prstGeom>
          <a:ln>
            <a:noFill/>
          </a:ln>
        </p:spPr>
      </p:pic>
      <p:pic>
        <p:nvPicPr>
          <p:cNvPr id="223" name="Picture 4"/>
          <p:cNvPicPr/>
          <p:nvPr/>
        </p:nvPicPr>
        <p:blipFill>
          <a:blip r:embed="rId4"/>
          <a:stretch>
            <a:fillRect/>
          </a:stretch>
        </p:blipFill>
        <p:spPr>
          <a:xfrm>
            <a:off x="669960" y="2557080"/>
            <a:ext cx="2895120" cy="19807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CustomShape 1"/>
          <p:cNvSpPr/>
          <p:nvPr/>
        </p:nvSpPr>
        <p:spPr>
          <a:xfrm>
            <a:off x="18891360" y="658800"/>
            <a:ext cx="627120" cy="3531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0" tIns="0" rIns="0" bIns="0">
            <a:noAutofit/>
          </a:bodyPr>
          <a:p>
            <a:pPr algn="r">
              <a:lnSpc>
                <a:spcPct val="100000"/>
              </a:lnSpc>
            </a:pPr>
            <a:fld id="{34719139-E825-4ED2-A456-0B9834F5DEA9}" type="slidenum">
              <a:rPr lang="ru-RU" sz="2310" b="0" strike="noStrike" spc="-1">
                <a:solidFill>
                  <a:srgbClr val="422B7D"/>
                </a:solidFill>
                <a:ea typeface="DejaVu Sans"/>
                <a:cs typeface="+mn-lt"/>
              </a:rPr>
            </a:fld>
            <a:endParaRPr lang="ru-RU" sz="2310" b="0" strike="noStrike" spc="-1">
              <a:solidFill>
                <a:srgbClr val="422B7D"/>
              </a:solidFill>
              <a:ea typeface="DejaVu Sans"/>
              <a:cs typeface="+mn-lt"/>
            </a:endParaRPr>
          </a:p>
        </p:txBody>
      </p:sp>
      <p:sp>
        <p:nvSpPr>
          <p:cNvPr id="225" name="CustomShape 2"/>
          <p:cNvSpPr/>
          <p:nvPr/>
        </p:nvSpPr>
        <p:spPr>
          <a:xfrm>
            <a:off x="0" y="482760"/>
            <a:ext cx="18889200" cy="699120"/>
          </a:xfrm>
          <a:prstGeom prst="rect">
            <a:avLst/>
          </a:prstGeom>
          <a:solidFill>
            <a:srgbClr val="422B7D"/>
          </a:solidFill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593640" tIns="45000" rIns="90000" bIns="45000">
            <a:spAutoFit/>
          </a:bodyPr>
          <a:p>
            <a:pPr>
              <a:lnSpc>
                <a:spcPct val="100000"/>
              </a:lnSpc>
            </a:pPr>
            <a:r>
              <a:rPr lang="ru-RU" sz="4000" b="0" strike="noStrike" spc="-1">
                <a:solidFill>
                  <a:srgbClr val="FFFFFF"/>
                </a:solidFill>
                <a:ea typeface="DejaVu Sans"/>
                <a:cs typeface="+mn-lt"/>
              </a:rPr>
              <a:t>ВАШЕ РЕШЕНИЕ / ПРОДУКТ</a:t>
            </a:r>
            <a:endParaRPr lang="ru-RU" sz="4000" b="0" strike="noStrike" spc="-1">
              <a:solidFill>
                <a:srgbClr val="FFFFFF"/>
              </a:solidFill>
              <a:ea typeface="DejaVu Sans"/>
              <a:cs typeface="+mn-lt"/>
            </a:endParaRPr>
          </a:p>
        </p:txBody>
      </p:sp>
      <p:sp>
        <p:nvSpPr>
          <p:cNvPr id="226" name="CustomShape 3"/>
          <p:cNvSpPr/>
          <p:nvPr/>
        </p:nvSpPr>
        <p:spPr>
          <a:xfrm>
            <a:off x="0" y="1191960"/>
            <a:ext cx="20102040" cy="101167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593640" tIns="593640" rIns="593640" bIns="593640">
            <a:noAutofit/>
          </a:bodyPr>
          <a:p>
            <a:pPr algn="just">
              <a:lnSpc>
                <a:spcPct val="100000"/>
              </a:lnSpc>
            </a:pPr>
            <a:r>
              <a:rPr lang="ru-RU" sz="2400" b="1" strike="noStrike" spc="-1">
                <a:solidFill>
                  <a:srgbClr val="000000"/>
                </a:solidFill>
                <a:ea typeface="DejaVu Sans"/>
                <a:cs typeface="+mn-lt"/>
              </a:rPr>
              <a:t>Ценность: </a:t>
            </a:r>
            <a:r>
              <a:rPr lang="ru-RU" sz="2400" b="0" strike="noStrike" spc="-1">
                <a:solidFill>
                  <a:srgbClr val="000000"/>
                </a:solidFill>
                <a:ea typeface="DejaVu Sans"/>
                <a:cs typeface="+mn-lt"/>
              </a:rPr>
              <a:t>Компактный,дешевый,удобный.</a:t>
            </a:r>
            <a:endParaRPr lang="ru-RU" sz="2400" b="0" strike="noStrike" spc="-1">
              <a:cs typeface="+mn-lt"/>
            </a:endParaRPr>
          </a:p>
          <a:p>
            <a:pPr algn="just">
              <a:lnSpc>
                <a:spcPct val="100000"/>
              </a:lnSpc>
            </a:pPr>
            <a:endParaRPr lang="ru-RU" sz="2400" b="0" strike="noStrike" spc="-1">
              <a:cs typeface="+mn-lt"/>
            </a:endParaRPr>
          </a:p>
          <a:p>
            <a:pPr algn="just">
              <a:lnSpc>
                <a:spcPct val="100000"/>
              </a:lnSpc>
            </a:pPr>
            <a:r>
              <a:rPr lang="ru-RU" sz="2400" b="1" strike="noStrike" spc="-1">
                <a:solidFill>
                  <a:srgbClr val="000000"/>
                </a:solidFill>
                <a:ea typeface="DejaVu Sans"/>
                <a:cs typeface="+mn-lt"/>
              </a:rPr>
              <a:t>Решение: </a:t>
            </a:r>
            <a:r>
              <a:rPr lang="ru-RU" sz="2400" b="0" strike="noStrike" spc="-1">
                <a:solidFill>
                  <a:srgbClr val="000000"/>
                </a:solidFill>
                <a:ea typeface="DejaVu Sans"/>
                <a:cs typeface="+mn-lt"/>
              </a:rPr>
              <a:t>Минимальными габаритами и доступностью по цене.</a:t>
            </a:r>
            <a:endParaRPr lang="ru-RU" sz="2400" b="0" strike="noStrike" spc="-1">
              <a:cs typeface="+mn-lt"/>
            </a:endParaRPr>
          </a:p>
          <a:p>
            <a:pPr algn="just">
              <a:lnSpc>
                <a:spcPct val="100000"/>
              </a:lnSpc>
            </a:pPr>
            <a:endParaRPr lang="ru-RU" sz="2400" b="0" strike="noStrike" spc="-1">
              <a:cs typeface="+mn-lt"/>
            </a:endParaRPr>
          </a:p>
          <a:p>
            <a:pPr algn="just">
              <a:lnSpc>
                <a:spcPct val="100000"/>
              </a:lnSpc>
            </a:pPr>
            <a:r>
              <a:rPr lang="ru-RU" sz="2400" b="1" strike="noStrike" spc="-1">
                <a:solidFill>
                  <a:srgbClr val="000000"/>
                </a:solidFill>
                <a:ea typeface="DejaVu Sans"/>
                <a:cs typeface="+mn-lt"/>
              </a:rPr>
              <a:t>Скриншоты:</a:t>
            </a:r>
            <a:endParaRPr lang="ru-RU" sz="2400" b="0" strike="noStrike" spc="-1">
              <a:cs typeface="+mn-lt"/>
            </a:endParaRPr>
          </a:p>
          <a:p>
            <a:pPr algn="just">
              <a:lnSpc>
                <a:spcPct val="100000"/>
              </a:lnSpc>
            </a:pPr>
            <a:endParaRPr lang="ru-RU" sz="2400" b="0" strike="noStrike" spc="-1">
              <a:cs typeface="+mn-lt"/>
            </a:endParaRPr>
          </a:p>
          <a:p>
            <a:pPr algn="just">
              <a:lnSpc>
                <a:spcPct val="100000"/>
              </a:lnSpc>
            </a:pPr>
            <a:endParaRPr lang="ru-RU" sz="2400" b="0" strike="noStrike" spc="-1">
              <a:cs typeface="+mn-lt"/>
            </a:endParaRPr>
          </a:p>
          <a:p>
            <a:pPr algn="just">
              <a:lnSpc>
                <a:spcPct val="100000"/>
              </a:lnSpc>
            </a:pPr>
            <a:endParaRPr lang="ru-RU" sz="2400" b="0" strike="noStrike" spc="-1">
              <a:cs typeface="+mn-lt"/>
            </a:endParaRPr>
          </a:p>
          <a:p>
            <a:pPr algn="just">
              <a:lnSpc>
                <a:spcPct val="100000"/>
              </a:lnSpc>
            </a:pPr>
            <a:endParaRPr lang="ru-RU" sz="2400" b="0" strike="noStrike" spc="-1">
              <a:cs typeface="+mn-lt"/>
            </a:endParaRPr>
          </a:p>
          <a:p>
            <a:pPr algn="just">
              <a:lnSpc>
                <a:spcPct val="100000"/>
              </a:lnSpc>
            </a:pPr>
            <a:endParaRPr lang="ru-RU" sz="2400" b="0" strike="noStrike" spc="-1">
              <a:cs typeface="+mn-lt"/>
            </a:endParaRPr>
          </a:p>
          <a:p>
            <a:pPr algn="just">
              <a:lnSpc>
                <a:spcPct val="100000"/>
              </a:lnSpc>
            </a:pPr>
            <a:endParaRPr lang="ru-RU" sz="2400" b="0" strike="noStrike" spc="-1">
              <a:cs typeface="+mn-lt"/>
            </a:endParaRPr>
          </a:p>
          <a:p>
            <a:pPr algn="just">
              <a:lnSpc>
                <a:spcPct val="100000"/>
              </a:lnSpc>
            </a:pPr>
            <a:endParaRPr lang="ru-RU" sz="2400" b="0" strike="noStrike" spc="-1">
              <a:cs typeface="+mn-lt"/>
            </a:endParaRPr>
          </a:p>
          <a:p>
            <a:pPr algn="just">
              <a:lnSpc>
                <a:spcPct val="100000"/>
              </a:lnSpc>
            </a:pPr>
            <a:endParaRPr lang="ru-RU" sz="2400" b="0" strike="noStrike" spc="-1">
              <a:cs typeface="+mn-lt"/>
            </a:endParaRPr>
          </a:p>
          <a:p>
            <a:pPr algn="just">
              <a:lnSpc>
                <a:spcPct val="100000"/>
              </a:lnSpc>
            </a:pPr>
            <a:endParaRPr lang="ru-RU" sz="2400" b="0" strike="noStrike" spc="-1">
              <a:cs typeface="+mn-lt"/>
            </a:endParaRPr>
          </a:p>
          <a:p>
            <a:pPr algn="just">
              <a:lnSpc>
                <a:spcPct val="100000"/>
              </a:lnSpc>
            </a:pPr>
            <a:endParaRPr lang="ru-RU" sz="2400" b="0" strike="noStrike" spc="-1">
              <a:cs typeface="+mn-lt"/>
            </a:endParaRPr>
          </a:p>
          <a:p>
            <a:pPr algn="just">
              <a:lnSpc>
                <a:spcPct val="100000"/>
              </a:lnSpc>
            </a:pPr>
            <a:endParaRPr lang="ru-RU" sz="2400" b="0" strike="noStrike" spc="-1">
              <a:cs typeface="+mn-lt"/>
            </a:endParaRPr>
          </a:p>
          <a:p>
            <a:pPr algn="just">
              <a:lnSpc>
                <a:spcPct val="100000"/>
              </a:lnSpc>
            </a:pPr>
            <a:endParaRPr lang="ru-RU" sz="2400" b="0" strike="noStrike" spc="-1">
              <a:cs typeface="+mn-lt"/>
            </a:endParaRPr>
          </a:p>
          <a:p>
            <a:pPr algn="just">
              <a:lnSpc>
                <a:spcPct val="100000"/>
              </a:lnSpc>
            </a:pPr>
            <a:endParaRPr lang="ru-RU" sz="2400" b="0" strike="noStrike" spc="-1">
              <a:cs typeface="+mn-lt"/>
            </a:endParaRPr>
          </a:p>
          <a:p>
            <a:pPr algn="just">
              <a:lnSpc>
                <a:spcPct val="100000"/>
              </a:lnSpc>
            </a:pPr>
            <a:endParaRPr lang="ru-RU" sz="2400" b="0" strike="noStrike" spc="-1">
              <a:cs typeface="+mn-lt"/>
            </a:endParaRPr>
          </a:p>
          <a:p>
            <a:pPr algn="just">
              <a:lnSpc>
                <a:spcPct val="100000"/>
              </a:lnSpc>
            </a:pPr>
            <a:endParaRPr lang="ru-RU" sz="2400" b="0" strike="noStrike" spc="-1">
              <a:cs typeface="+mn-lt"/>
            </a:endParaRPr>
          </a:p>
          <a:p>
            <a:pPr algn="just">
              <a:lnSpc>
                <a:spcPct val="100000"/>
              </a:lnSpc>
            </a:pPr>
            <a:endParaRPr lang="ru-RU" sz="2400" b="0" strike="noStrike" spc="-1">
              <a:cs typeface="+mn-lt"/>
            </a:endParaRPr>
          </a:p>
          <a:p>
            <a:pPr algn="just">
              <a:lnSpc>
                <a:spcPct val="100000"/>
              </a:lnSpc>
            </a:pPr>
            <a:endParaRPr lang="ru-RU" sz="2400" b="0" strike="noStrike" spc="-1">
              <a:cs typeface="+mn-lt"/>
            </a:endParaRPr>
          </a:p>
          <a:p>
            <a:pPr algn="just">
              <a:lnSpc>
                <a:spcPct val="100000"/>
              </a:lnSpc>
            </a:pPr>
            <a:endParaRPr lang="ru-RU" sz="2400" b="0" strike="noStrike" spc="-1">
              <a:cs typeface="+mn-lt"/>
            </a:endParaRPr>
          </a:p>
          <a:p>
            <a:pPr algn="just">
              <a:lnSpc>
                <a:spcPct val="100000"/>
              </a:lnSpc>
            </a:pPr>
            <a:r>
              <a:rPr lang="ru-RU" sz="2400" b="1" strike="noStrike" spc="-1">
                <a:solidFill>
                  <a:srgbClr val="000000"/>
                </a:solidFill>
                <a:ea typeface="DejaVu Sans"/>
                <a:cs typeface="+mn-lt"/>
              </a:rPr>
              <a:t>Сторителлинг: </a:t>
            </a:r>
            <a:r>
              <a:rPr lang="ru-RU" sz="2400" b="0" strike="noStrike" spc="-1">
                <a:solidFill>
                  <a:srgbClr val="000000"/>
                </a:solidFill>
                <a:ea typeface="DejaVu Sans"/>
                <a:cs typeface="+mn-lt"/>
              </a:rPr>
              <a:t>Сборка, разработка режимов работы,патент,сайт и создание версии 2.0 </a:t>
            </a:r>
            <a:endParaRPr lang="ru-RU" sz="2400" b="0" strike="noStrike" spc="-1">
              <a:cs typeface="+mn-lt"/>
            </a:endParaRPr>
          </a:p>
        </p:txBody>
      </p:sp>
      <p:pic>
        <p:nvPicPr>
          <p:cNvPr id="227" name="Рисунок 4"/>
          <p:cNvPicPr/>
          <p:nvPr/>
        </p:nvPicPr>
        <p:blipFill>
          <a:blip r:embed="rId1"/>
          <a:stretch>
            <a:fillRect/>
          </a:stretch>
        </p:blipFill>
        <p:spPr>
          <a:xfrm>
            <a:off x="288000" y="4599360"/>
            <a:ext cx="7222320" cy="4615920"/>
          </a:xfrm>
          <a:prstGeom prst="rect">
            <a:avLst/>
          </a:prstGeom>
          <a:ln>
            <a:noFill/>
          </a:ln>
        </p:spPr>
      </p:pic>
      <p:pic>
        <p:nvPicPr>
          <p:cNvPr id="228" name="Рисунок 8"/>
          <p:cNvPicPr/>
          <p:nvPr/>
        </p:nvPicPr>
        <p:blipFill>
          <a:blip r:embed="rId2"/>
          <a:stretch>
            <a:fillRect/>
          </a:stretch>
        </p:blipFill>
        <p:spPr>
          <a:xfrm rot="10800000">
            <a:off x="9648720" y="6575760"/>
            <a:ext cx="10202040" cy="3503160"/>
          </a:xfrm>
          <a:prstGeom prst="rect">
            <a:avLst/>
          </a:prstGeom>
          <a:ln>
            <a:noFill/>
          </a:ln>
        </p:spPr>
      </p:pic>
      <p:pic>
        <p:nvPicPr>
          <p:cNvPr id="229" name="Рисунок 6"/>
          <p:cNvPicPr/>
          <p:nvPr/>
        </p:nvPicPr>
        <p:blipFill>
          <a:blip r:embed="rId3"/>
          <a:stretch>
            <a:fillRect/>
          </a:stretch>
        </p:blipFill>
        <p:spPr>
          <a:xfrm>
            <a:off x="7536240" y="3889800"/>
            <a:ext cx="7367040" cy="3381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CustomShape 1"/>
          <p:cNvSpPr/>
          <p:nvPr/>
        </p:nvSpPr>
        <p:spPr>
          <a:xfrm>
            <a:off x="1005120" y="1059120"/>
            <a:ext cx="18091800" cy="6703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pic>
        <p:nvPicPr>
          <p:cNvPr id="231" name="Picture 230"/>
          <p:cNvPicPr/>
          <p:nvPr/>
        </p:nvPicPr>
        <p:blipFill>
          <a:blip r:embed="rId1"/>
          <a:stretch>
            <a:fillRect/>
          </a:stretch>
        </p:blipFill>
        <p:spPr>
          <a:xfrm>
            <a:off x="4104000" y="1993680"/>
            <a:ext cx="12382920" cy="8733240"/>
          </a:xfrm>
          <a:prstGeom prst="rect">
            <a:avLst/>
          </a:prstGeom>
          <a:ln>
            <a:noFill/>
          </a:ln>
        </p:spPr>
      </p:pic>
      <p:pic>
        <p:nvPicPr>
          <p:cNvPr id="232" name="Picture 231"/>
          <p:cNvPicPr/>
          <p:nvPr/>
        </p:nvPicPr>
        <p:blipFill>
          <a:blip r:embed="rId2"/>
          <a:stretch>
            <a:fillRect/>
          </a:stretch>
        </p:blipFill>
        <p:spPr>
          <a:xfrm>
            <a:off x="576000" y="1368000"/>
            <a:ext cx="2439720" cy="2439720"/>
          </a:xfrm>
          <a:prstGeom prst="rect">
            <a:avLst/>
          </a:prstGeom>
          <a:ln>
            <a:noFill/>
          </a:ln>
        </p:spPr>
      </p:pic>
      <p:pic>
        <p:nvPicPr>
          <p:cNvPr id="233" name="Picture 232"/>
          <p:cNvPicPr/>
          <p:nvPr/>
        </p:nvPicPr>
        <p:blipFill>
          <a:blip r:embed="rId3"/>
          <a:stretch>
            <a:fillRect/>
          </a:stretch>
        </p:blipFill>
        <p:spPr>
          <a:xfrm>
            <a:off x="17224560" y="8640000"/>
            <a:ext cx="2142360" cy="2142360"/>
          </a:xfrm>
          <a:prstGeom prst="rect">
            <a:avLst/>
          </a:prstGeom>
          <a:ln>
            <a:noFill/>
          </a:ln>
        </p:spPr>
      </p:pic>
      <p:sp>
        <p:nvSpPr>
          <p:cNvPr id="234" name="CustomShape 2"/>
          <p:cNvSpPr/>
          <p:nvPr/>
        </p:nvSpPr>
        <p:spPr>
          <a:xfrm>
            <a:off x="0" y="482760"/>
            <a:ext cx="18889200" cy="704215"/>
          </a:xfrm>
          <a:prstGeom prst="rect">
            <a:avLst/>
          </a:prstGeom>
          <a:solidFill>
            <a:srgbClr val="422B7D"/>
          </a:solidFill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593640" tIns="45000" rIns="90000" bIns="45000">
            <a:spAutoFit/>
          </a:bodyPr>
          <a:p>
            <a:pPr>
              <a:lnSpc>
                <a:spcPct val="100000"/>
              </a:lnSpc>
            </a:pPr>
            <a:r>
              <a:rPr lang="ru-RU" sz="4000" b="0" strike="noStrike" spc="-1">
                <a:solidFill>
                  <a:srgbClr val="FFFFFF"/>
                </a:solidFill>
                <a:ea typeface="DejaVu Sans"/>
                <a:cs typeface="+mn-lt"/>
              </a:rPr>
              <a:t>Чертеж Экструдера</a:t>
            </a:r>
            <a:endParaRPr lang="ru-RU" sz="4000" b="0" strike="noStrike" spc="-1">
              <a:solidFill>
                <a:srgbClr val="FFFFFF"/>
              </a:solidFill>
              <a:ea typeface="DejaVu Sans"/>
              <a:cs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4740</Words>
  <Application>WPS Presentation</Application>
  <PresentationFormat/>
  <Paragraphs>313</Paragraphs>
  <Slides>15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4</vt:i4>
      </vt:variant>
      <vt:variant>
        <vt:lpstr>幻灯片标题</vt:lpstr>
      </vt:variant>
      <vt:variant>
        <vt:i4>15</vt:i4>
      </vt:variant>
    </vt:vector>
  </HeadingPairs>
  <TitlesOfParts>
    <vt:vector size="35" baseType="lpstr">
      <vt:lpstr>Arial</vt:lpstr>
      <vt:lpstr>SimSun</vt:lpstr>
      <vt:lpstr>Wingdings</vt:lpstr>
      <vt:lpstr>Arial</vt:lpstr>
      <vt:lpstr>Symbol</vt:lpstr>
      <vt:lpstr>Helvetica World</vt:lpstr>
      <vt:lpstr>DamageLog</vt:lpstr>
      <vt:lpstr>Calibri</vt:lpstr>
      <vt:lpstr>Times New Roman</vt:lpstr>
      <vt:lpstr>DejaVu Sans</vt:lpstr>
      <vt:lpstr>Calibri</vt:lpstr>
      <vt:lpstr>Malgun Gothic</vt:lpstr>
      <vt:lpstr>Lato Black</vt:lpstr>
      <vt:lpstr>Microsoft YaHei</vt:lpstr>
      <vt:lpstr/>
      <vt:lpstr>Arial Unicode MS</vt:lpstr>
      <vt:lpstr>Office Theme</vt:lpstr>
      <vt:lpstr>Office Theme</vt:lpstr>
      <vt:lpstr>Office Theme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3</dc:title>
  <dc:creator>Дремучева Ирина Евгеньевна</dc:creator>
  <cp:lastModifiedBy>Shyngys</cp:lastModifiedBy>
  <cp:revision>124</cp:revision>
  <dcterms:created xsi:type="dcterms:W3CDTF">2020-02-12T15:43:00Z</dcterms:created>
  <dcterms:modified xsi:type="dcterms:W3CDTF">2020-07-14T12:57:01Z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Created">
    <vt:filetime>2020-02-12T00:00:00Z</vt:filetime>
  </property>
  <property fmtid="{D5CDD505-2E9C-101B-9397-08002B2CF9AE}" pid="4" name="Creator">
    <vt:lpwstr>Adobe Illustrator CC 22.1 (Windows)</vt:lpwstr>
  </property>
  <property fmtid="{D5CDD505-2E9C-101B-9397-08002B2CF9AE}" pid="5" name="HiddenSlides">
    <vt:i4>0</vt:i4>
  </property>
  <property fmtid="{D5CDD505-2E9C-101B-9397-08002B2CF9AE}" pid="6" name="HyperlinksChanged">
    <vt:bool>false</vt:bool>
  </property>
  <property fmtid="{D5CDD505-2E9C-101B-9397-08002B2CF9AE}" pid="7" name="KSOProductBuildVer">
    <vt:lpwstr>1033-11.2.0.8342</vt:lpwstr>
  </property>
  <property fmtid="{D5CDD505-2E9C-101B-9397-08002B2CF9AE}" pid="8" name="LastSaved">
    <vt:filetime>2020-02-12T00:00:00Z</vt:filetime>
  </property>
  <property fmtid="{D5CDD505-2E9C-101B-9397-08002B2CF9AE}" pid="9" name="LinksUpToDate">
    <vt:bool>false</vt:bool>
  </property>
  <property fmtid="{D5CDD505-2E9C-101B-9397-08002B2CF9AE}" pid="10" name="MMClips">
    <vt:i4>0</vt:i4>
  </property>
  <property fmtid="{D5CDD505-2E9C-101B-9397-08002B2CF9AE}" pid="11" name="Notes">
    <vt:i4>6</vt:i4>
  </property>
  <property fmtid="{D5CDD505-2E9C-101B-9397-08002B2CF9AE}" pid="12" name="PresentationFormat">
    <vt:lpwstr>Произвольный</vt:lpwstr>
  </property>
  <property fmtid="{D5CDD505-2E9C-101B-9397-08002B2CF9AE}" pid="13" name="ScaleCrop">
    <vt:bool>false</vt:bool>
  </property>
  <property fmtid="{D5CDD505-2E9C-101B-9397-08002B2CF9AE}" pid="14" name="ShareDoc">
    <vt:bool>false</vt:bool>
  </property>
  <property fmtid="{D5CDD505-2E9C-101B-9397-08002B2CF9AE}" pid="15" name="Slides">
    <vt:i4>8</vt:i4>
  </property>
</Properties>
</file>